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902" y="-16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886810" y="796324"/>
            <a:ext cx="562504" cy="1602952"/>
            <a:chOff x="4270320" y="2347218"/>
            <a:chExt cx="725280" cy="2066810"/>
          </a:xfrm>
        </p:grpSpPr>
        <p:sp>
          <p:nvSpPr>
            <p:cNvPr id="562" name="円/楕円 561"/>
            <p:cNvSpPr/>
            <p:nvPr/>
          </p:nvSpPr>
          <p:spPr>
            <a:xfrm>
              <a:off x="4610100" y="2347218"/>
              <a:ext cx="45720" cy="19276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4292600" y="2399062"/>
              <a:ext cx="680720" cy="23924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/>
            <p:cNvSpPr/>
            <p:nvPr/>
          </p:nvSpPr>
          <p:spPr>
            <a:xfrm flipV="1">
              <a:off x="4292600" y="2670499"/>
              <a:ext cx="680720" cy="105721"/>
            </a:xfrm>
            <a:prstGeom prst="trapezoid">
              <a:avLst>
                <a:gd name="adj" fmla="val 56233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292600" y="2506462"/>
              <a:ext cx="680720" cy="164037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4384040" y="2799080"/>
              <a:ext cx="497840" cy="1439169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片側の 2 つの角を丸めた四角形 557"/>
            <p:cNvSpPr/>
            <p:nvPr/>
          </p:nvSpPr>
          <p:spPr>
            <a:xfrm>
              <a:off x="4331860" y="4169489"/>
              <a:ext cx="602200" cy="175779"/>
            </a:xfrm>
            <a:prstGeom prst="round2SameRect">
              <a:avLst>
                <a:gd name="adj1" fmla="val 38440"/>
                <a:gd name="adj2" fmla="val 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片側の 2 つの角を丸めた四角形 558"/>
            <p:cNvSpPr/>
            <p:nvPr/>
          </p:nvSpPr>
          <p:spPr>
            <a:xfrm>
              <a:off x="4274820" y="4238249"/>
              <a:ext cx="716280" cy="1757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4331860" y="2753361"/>
              <a:ext cx="60220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角丸四角形 559"/>
            <p:cNvSpPr/>
            <p:nvPr/>
          </p:nvSpPr>
          <p:spPr>
            <a:xfrm>
              <a:off x="4270320" y="2637000"/>
              <a:ext cx="72528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角丸四角形 560"/>
            <p:cNvSpPr/>
            <p:nvPr/>
          </p:nvSpPr>
          <p:spPr>
            <a:xfrm>
              <a:off x="4270320" y="2493000"/>
              <a:ext cx="72528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4331860" y="2799080"/>
              <a:ext cx="602200" cy="602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4385780" y="2853000"/>
              <a:ext cx="494360" cy="49436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4475798" y="2939070"/>
              <a:ext cx="314325" cy="1336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月 563"/>
            <p:cNvSpPr/>
            <p:nvPr/>
          </p:nvSpPr>
          <p:spPr>
            <a:xfrm rot="5400000">
              <a:off x="4546890" y="2740950"/>
              <a:ext cx="172140" cy="396240"/>
            </a:xfrm>
            <a:prstGeom prst="moon">
              <a:avLst>
                <a:gd name="adj" fmla="val 71179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506990" y="3203940"/>
              <a:ext cx="251941" cy="80779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65" name="テキスト ボックス 564"/>
            <p:cNvSpPr txBox="1"/>
            <p:nvPr/>
          </p:nvSpPr>
          <p:spPr>
            <a:xfrm>
              <a:off x="4583860" y="3100180"/>
              <a:ext cx="98200" cy="87288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4431583" y="3518664"/>
              <a:ext cx="402755" cy="409446"/>
            </a:xfrm>
            <a:prstGeom prst="round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角丸四角形 565"/>
            <p:cNvSpPr/>
            <p:nvPr/>
          </p:nvSpPr>
          <p:spPr>
            <a:xfrm>
              <a:off x="4467525" y="3553460"/>
              <a:ext cx="330870" cy="340359"/>
            </a:xfrm>
            <a:prstGeom prst="roundRect">
              <a:avLst>
                <a:gd name="adj" fmla="val 975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567735" y="796324"/>
            <a:ext cx="1020430" cy="1602952"/>
            <a:chOff x="5643880" y="2347218"/>
            <a:chExt cx="1315720" cy="2066810"/>
          </a:xfrm>
        </p:grpSpPr>
        <p:sp>
          <p:nvSpPr>
            <p:cNvPr id="15" name="正方形/長方形 14"/>
            <p:cNvSpPr/>
            <p:nvPr/>
          </p:nvSpPr>
          <p:spPr>
            <a:xfrm>
              <a:off x="6166201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5643880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577596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6" name="角丸四角形 555"/>
            <p:cNvSpPr/>
            <p:nvPr/>
          </p:nvSpPr>
          <p:spPr>
            <a:xfrm>
              <a:off x="630174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7" name="角丸四角形 566"/>
            <p:cNvSpPr/>
            <p:nvPr/>
          </p:nvSpPr>
          <p:spPr>
            <a:xfrm>
              <a:off x="580609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8" name="角丸四角形 567"/>
            <p:cNvSpPr/>
            <p:nvPr/>
          </p:nvSpPr>
          <p:spPr>
            <a:xfrm>
              <a:off x="633187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0" name="角丸四角形 569"/>
            <p:cNvSpPr/>
            <p:nvPr/>
          </p:nvSpPr>
          <p:spPr>
            <a:xfrm>
              <a:off x="580609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角丸四角形 570"/>
            <p:cNvSpPr/>
            <p:nvPr/>
          </p:nvSpPr>
          <p:spPr>
            <a:xfrm>
              <a:off x="633187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2" name="フローチャート : 記憶データ 571"/>
            <p:cNvSpPr/>
            <p:nvPr/>
          </p:nvSpPr>
          <p:spPr>
            <a:xfrm rot="5400000">
              <a:off x="6241383" y="1951544"/>
              <a:ext cx="128501" cy="1145371"/>
            </a:xfrm>
            <a:prstGeom prst="flowChartOnlineStorag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035040" y="3056259"/>
              <a:ext cx="533400" cy="3761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6078220" y="3100180"/>
              <a:ext cx="447040" cy="2953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テキスト ボックス 573"/>
            <p:cNvSpPr txBox="1"/>
            <p:nvPr/>
          </p:nvSpPr>
          <p:spPr>
            <a:xfrm>
              <a:off x="6107257" y="3488690"/>
              <a:ext cx="388967" cy="170179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75" name="テキスト ボックス 574"/>
            <p:cNvSpPr txBox="1"/>
            <p:nvPr/>
          </p:nvSpPr>
          <p:spPr>
            <a:xfrm>
              <a:off x="6166201" y="3706391"/>
              <a:ext cx="271078" cy="24095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457945" y="796324"/>
            <a:ext cx="1020430" cy="1602952"/>
            <a:chOff x="7225623" y="2347218"/>
            <a:chExt cx="1315720" cy="2066810"/>
          </a:xfrm>
        </p:grpSpPr>
        <p:sp>
          <p:nvSpPr>
            <p:cNvPr id="578" name="正方形/長方形 577"/>
            <p:cNvSpPr/>
            <p:nvPr/>
          </p:nvSpPr>
          <p:spPr>
            <a:xfrm>
              <a:off x="7747944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角丸四角形 578"/>
            <p:cNvSpPr/>
            <p:nvPr/>
          </p:nvSpPr>
          <p:spPr>
            <a:xfrm>
              <a:off x="7225623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0" name="テキスト ボックス 579"/>
            <p:cNvSpPr txBox="1"/>
            <p:nvPr/>
          </p:nvSpPr>
          <p:spPr>
            <a:xfrm>
              <a:off x="7495211" y="3347360"/>
              <a:ext cx="778006" cy="255234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81" name="テキスト ボックス 580"/>
            <p:cNvSpPr txBox="1"/>
            <p:nvPr/>
          </p:nvSpPr>
          <p:spPr>
            <a:xfrm>
              <a:off x="7747944" y="3706391"/>
              <a:ext cx="271078" cy="240956"/>
            </a:xfrm>
            <a:prstGeom prst="rect">
              <a:avLst/>
            </a:prstGeom>
            <a:solidFill>
              <a:srgbClr val="FF0000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7299959" y="2459979"/>
              <a:ext cx="1167047" cy="683845"/>
              <a:chOff x="7299959" y="2459979"/>
              <a:chExt cx="1167047" cy="683845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7299959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16" name="額縁 15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4" name="正方形/長方形 583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89" name="グループ化 588"/>
              <p:cNvGrpSpPr/>
              <p:nvPr/>
            </p:nvGrpSpPr>
            <p:grpSpPr>
              <a:xfrm>
                <a:off x="7883483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590" name="額縁 589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1" name="正方形/長方形 590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2" name="正方形/長方形 591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3" name="正方形/長方形 592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3" name="グループ化 72"/>
          <p:cNvGrpSpPr/>
          <p:nvPr/>
        </p:nvGrpSpPr>
        <p:grpSpPr>
          <a:xfrm>
            <a:off x="6573180" y="823032"/>
            <a:ext cx="528196" cy="1576243"/>
            <a:chOff x="5750396" y="273226"/>
            <a:chExt cx="681044" cy="2032372"/>
          </a:xfrm>
        </p:grpSpPr>
        <p:sp>
          <p:nvSpPr>
            <p:cNvPr id="594" name="正方形/長方形 593"/>
            <p:cNvSpPr/>
            <p:nvPr/>
          </p:nvSpPr>
          <p:spPr>
            <a:xfrm>
              <a:off x="6002396" y="1238930"/>
              <a:ext cx="177044" cy="1066668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5" name="角丸四角形 594"/>
            <p:cNvSpPr/>
            <p:nvPr/>
          </p:nvSpPr>
          <p:spPr>
            <a:xfrm>
              <a:off x="5750396" y="273226"/>
              <a:ext cx="681044" cy="975344"/>
            </a:xfrm>
            <a:prstGeom prst="roundRect">
              <a:avLst>
                <a:gd name="adj" fmla="val 16573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5890370" y="846016"/>
              <a:ext cx="400450" cy="293317"/>
              <a:chOff x="3272390" y="3252580"/>
              <a:chExt cx="251941" cy="184539"/>
            </a:xfrm>
          </p:grpSpPr>
          <p:sp>
            <p:nvSpPr>
              <p:cNvPr id="596" name="テキスト ボックス 595"/>
              <p:cNvSpPr txBox="1"/>
              <p:nvPr/>
            </p:nvSpPr>
            <p:spPr>
              <a:xfrm>
                <a:off x="3272390" y="3356340"/>
                <a:ext cx="251941" cy="80779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POST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97" name="テキスト ボックス 596"/>
              <p:cNvSpPr txBox="1"/>
              <p:nvPr/>
            </p:nvSpPr>
            <p:spPr>
              <a:xfrm>
                <a:off x="3349260" y="3252580"/>
                <a:ext cx="98200" cy="8728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29" name="額縁 28"/>
            <p:cNvSpPr/>
            <p:nvPr/>
          </p:nvSpPr>
          <p:spPr>
            <a:xfrm>
              <a:off x="5837848" y="431547"/>
              <a:ext cx="512064" cy="142742"/>
            </a:xfrm>
            <a:prstGeom prst="bevel">
              <a:avLst>
                <a:gd name="adj" fmla="val 4730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アーチ 30"/>
            <p:cNvSpPr/>
            <p:nvPr/>
          </p:nvSpPr>
          <p:spPr>
            <a:xfrm>
              <a:off x="5786540" y="351549"/>
              <a:ext cx="607060" cy="247579"/>
            </a:xfrm>
            <a:prstGeom prst="blockArc">
              <a:avLst>
                <a:gd name="adj1" fmla="val 10800000"/>
                <a:gd name="adj2" fmla="val 121102"/>
                <a:gd name="adj3" fmla="val 35205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8276830" y="796325"/>
            <a:ext cx="878160" cy="1602951"/>
            <a:chOff x="6955160" y="238788"/>
            <a:chExt cx="1132280" cy="2066810"/>
          </a:xfrm>
        </p:grpSpPr>
        <p:sp>
          <p:nvSpPr>
            <p:cNvPr id="601" name="正方形/長方形 600"/>
            <p:cNvSpPr/>
            <p:nvPr/>
          </p:nvSpPr>
          <p:spPr>
            <a:xfrm>
              <a:off x="7315160" y="1884450"/>
              <a:ext cx="412280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角丸四角形 601"/>
            <p:cNvSpPr/>
            <p:nvPr/>
          </p:nvSpPr>
          <p:spPr>
            <a:xfrm>
              <a:off x="6955160" y="238788"/>
              <a:ext cx="1132280" cy="1757422"/>
            </a:xfrm>
            <a:prstGeom prst="roundRect">
              <a:avLst>
                <a:gd name="adj" fmla="val 8185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6955160" y="351548"/>
              <a:ext cx="1132280" cy="1532901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7" name="角丸四角形 616"/>
            <p:cNvSpPr/>
            <p:nvPr/>
          </p:nvSpPr>
          <p:spPr>
            <a:xfrm>
              <a:off x="7011050" y="351548"/>
              <a:ext cx="1020500" cy="1532901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8" name="グループ化 617"/>
            <p:cNvGrpSpPr/>
            <p:nvPr/>
          </p:nvGrpSpPr>
          <p:grpSpPr>
            <a:xfrm>
              <a:off x="7172239" y="1445030"/>
              <a:ext cx="699202" cy="197664"/>
              <a:chOff x="8713228" y="3450612"/>
              <a:chExt cx="852343" cy="240956"/>
            </a:xfrm>
          </p:grpSpPr>
          <p:sp>
            <p:nvSpPr>
              <p:cNvPr id="619" name="テキスト ボックス 618"/>
              <p:cNvSpPr txBox="1"/>
              <p:nvPr/>
            </p:nvSpPr>
            <p:spPr>
              <a:xfrm>
                <a:off x="8713228" y="3467860"/>
                <a:ext cx="852343" cy="211837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　　便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620" name="テキスト ボックス 619"/>
              <p:cNvSpPr txBox="1"/>
              <p:nvPr/>
            </p:nvSpPr>
            <p:spPr>
              <a:xfrm>
                <a:off x="9003321" y="3450612"/>
                <a:ext cx="271078" cy="240956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621" name="正方形/長方形 620"/>
            <p:cNvSpPr/>
            <p:nvPr/>
          </p:nvSpPr>
          <p:spPr>
            <a:xfrm>
              <a:off x="7011050" y="466148"/>
              <a:ext cx="1020500" cy="7101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2" name="角丸四角形 621"/>
            <p:cNvSpPr/>
            <p:nvPr/>
          </p:nvSpPr>
          <p:spPr>
            <a:xfrm>
              <a:off x="7011050" y="351032"/>
              <a:ext cx="1020500" cy="115428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台形 35"/>
            <p:cNvSpPr/>
            <p:nvPr/>
          </p:nvSpPr>
          <p:spPr>
            <a:xfrm>
              <a:off x="7011050" y="690650"/>
              <a:ext cx="1020500" cy="485639"/>
            </a:xfrm>
            <a:prstGeom prst="trapezoid">
              <a:avLst>
                <a:gd name="adj" fmla="val 19247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3" name="台形 622"/>
            <p:cNvSpPr/>
            <p:nvPr/>
          </p:nvSpPr>
          <p:spPr>
            <a:xfrm flipV="1">
              <a:off x="7011050" y="466149"/>
              <a:ext cx="1020500" cy="93330"/>
            </a:xfrm>
            <a:prstGeom prst="trapezoid">
              <a:avLst>
                <a:gd name="adj" fmla="val 93025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7104800" y="562069"/>
              <a:ext cx="833120" cy="1285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7104800" y="562070"/>
              <a:ext cx="833120" cy="128580"/>
              <a:chOff x="8722360" y="2670500"/>
              <a:chExt cx="833120" cy="84219"/>
            </a:xfrm>
          </p:grpSpPr>
          <p:sp>
            <p:nvSpPr>
              <p:cNvPr id="624" name="正方形/長方形 623"/>
              <p:cNvSpPr/>
              <p:nvPr/>
            </p:nvSpPr>
            <p:spPr>
              <a:xfrm>
                <a:off x="8722360" y="2670500"/>
                <a:ext cx="83312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8722360" y="2709000"/>
                <a:ext cx="833120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01" name="グループ化 700"/>
          <p:cNvGrpSpPr/>
          <p:nvPr/>
        </p:nvGrpSpPr>
        <p:grpSpPr>
          <a:xfrm>
            <a:off x="886810" y="4711166"/>
            <a:ext cx="562504" cy="1602952"/>
            <a:chOff x="4270320" y="2347218"/>
            <a:chExt cx="725280" cy="2066810"/>
          </a:xfrm>
          <a:solidFill>
            <a:srgbClr val="3366FF"/>
          </a:solidFill>
        </p:grpSpPr>
        <p:sp>
          <p:nvSpPr>
            <p:cNvPr id="702" name="円/楕円 701"/>
            <p:cNvSpPr/>
            <p:nvPr/>
          </p:nvSpPr>
          <p:spPr>
            <a:xfrm>
              <a:off x="4610100" y="2347218"/>
              <a:ext cx="45720" cy="19276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4292600" y="2399062"/>
              <a:ext cx="680720" cy="23924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台形 703"/>
            <p:cNvSpPr/>
            <p:nvPr/>
          </p:nvSpPr>
          <p:spPr>
            <a:xfrm flipV="1">
              <a:off x="4292600" y="2670499"/>
              <a:ext cx="680720" cy="105721"/>
            </a:xfrm>
            <a:prstGeom prst="trapezoid">
              <a:avLst>
                <a:gd name="adj" fmla="val 56233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4292600" y="2506462"/>
              <a:ext cx="680720" cy="164037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4384040" y="2799080"/>
              <a:ext cx="497840" cy="143916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片側の 2 つの角を丸めた四角形 706"/>
            <p:cNvSpPr/>
            <p:nvPr/>
          </p:nvSpPr>
          <p:spPr>
            <a:xfrm>
              <a:off x="4331860" y="4169489"/>
              <a:ext cx="602200" cy="175779"/>
            </a:xfrm>
            <a:prstGeom prst="round2SameRect">
              <a:avLst>
                <a:gd name="adj1" fmla="val 3844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片側の 2 つの角を丸めた四角形 707"/>
            <p:cNvSpPr/>
            <p:nvPr/>
          </p:nvSpPr>
          <p:spPr>
            <a:xfrm>
              <a:off x="4274820" y="4238249"/>
              <a:ext cx="716280" cy="175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角丸四角形 708"/>
            <p:cNvSpPr/>
            <p:nvPr/>
          </p:nvSpPr>
          <p:spPr>
            <a:xfrm>
              <a:off x="4331860" y="2753361"/>
              <a:ext cx="602200" cy="45719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角丸四角形 709"/>
            <p:cNvSpPr/>
            <p:nvPr/>
          </p:nvSpPr>
          <p:spPr>
            <a:xfrm>
              <a:off x="4270320" y="2637000"/>
              <a:ext cx="725280" cy="45719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角丸四角形 710"/>
            <p:cNvSpPr/>
            <p:nvPr/>
          </p:nvSpPr>
          <p:spPr>
            <a:xfrm>
              <a:off x="4270320" y="2493000"/>
              <a:ext cx="725280" cy="45719"/>
            </a:xfrm>
            <a:prstGeom prst="roundRect">
              <a:avLst>
                <a:gd name="adj" fmla="val 500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>
            <a:xfrm>
              <a:off x="4331860" y="2799080"/>
              <a:ext cx="602200" cy="602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4385780" y="2853000"/>
              <a:ext cx="494360" cy="49436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4475798" y="2939070"/>
              <a:ext cx="314325" cy="1336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月 714"/>
            <p:cNvSpPr/>
            <p:nvPr/>
          </p:nvSpPr>
          <p:spPr>
            <a:xfrm rot="5400000">
              <a:off x="4546890" y="2740950"/>
              <a:ext cx="172140" cy="396240"/>
            </a:xfrm>
            <a:prstGeom prst="moon">
              <a:avLst>
                <a:gd name="adj" fmla="val 71179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テキスト ボックス 715"/>
            <p:cNvSpPr txBox="1"/>
            <p:nvPr/>
          </p:nvSpPr>
          <p:spPr>
            <a:xfrm>
              <a:off x="4506990" y="3203940"/>
              <a:ext cx="251941" cy="80779"/>
            </a:xfrm>
            <a:prstGeom prst="rect">
              <a:avLst/>
            </a:prstGeom>
            <a:grp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17" name="テキスト ボックス 716"/>
            <p:cNvSpPr txBox="1"/>
            <p:nvPr/>
          </p:nvSpPr>
          <p:spPr>
            <a:xfrm>
              <a:off x="4583860" y="3100180"/>
              <a:ext cx="98200" cy="87288"/>
            </a:xfrm>
            <a:prstGeom prst="rect">
              <a:avLst/>
            </a:prstGeom>
            <a:grp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18" name="角丸四角形 717"/>
            <p:cNvSpPr/>
            <p:nvPr/>
          </p:nvSpPr>
          <p:spPr>
            <a:xfrm>
              <a:off x="4431583" y="3518664"/>
              <a:ext cx="402755" cy="40944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角丸四角形 718"/>
            <p:cNvSpPr/>
            <p:nvPr/>
          </p:nvSpPr>
          <p:spPr>
            <a:xfrm>
              <a:off x="4467525" y="3553460"/>
              <a:ext cx="330870" cy="340359"/>
            </a:xfrm>
            <a:prstGeom prst="roundRect">
              <a:avLst>
                <a:gd name="adj" fmla="val 9758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2567735" y="4711166"/>
            <a:ext cx="1020430" cy="1602952"/>
            <a:chOff x="5643880" y="2347218"/>
            <a:chExt cx="1315720" cy="2066810"/>
          </a:xfrm>
        </p:grpSpPr>
        <p:sp>
          <p:nvSpPr>
            <p:cNvPr id="721" name="正方形/長方形 720"/>
            <p:cNvSpPr/>
            <p:nvPr/>
          </p:nvSpPr>
          <p:spPr>
            <a:xfrm>
              <a:off x="6166201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角丸四角形 721"/>
            <p:cNvSpPr/>
            <p:nvPr/>
          </p:nvSpPr>
          <p:spPr>
            <a:xfrm>
              <a:off x="5643880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3" name="角丸四角形 722"/>
            <p:cNvSpPr/>
            <p:nvPr/>
          </p:nvSpPr>
          <p:spPr>
            <a:xfrm>
              <a:off x="577596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4" name="角丸四角形 723"/>
            <p:cNvSpPr/>
            <p:nvPr/>
          </p:nvSpPr>
          <p:spPr>
            <a:xfrm>
              <a:off x="630174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5" name="角丸四角形 724"/>
            <p:cNvSpPr/>
            <p:nvPr/>
          </p:nvSpPr>
          <p:spPr>
            <a:xfrm>
              <a:off x="580609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6" name="角丸四角形 725"/>
            <p:cNvSpPr/>
            <p:nvPr/>
          </p:nvSpPr>
          <p:spPr>
            <a:xfrm>
              <a:off x="633187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7" name="角丸四角形 726"/>
            <p:cNvSpPr/>
            <p:nvPr/>
          </p:nvSpPr>
          <p:spPr>
            <a:xfrm>
              <a:off x="580609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8" name="角丸四角形 727"/>
            <p:cNvSpPr/>
            <p:nvPr/>
          </p:nvSpPr>
          <p:spPr>
            <a:xfrm>
              <a:off x="633187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9" name="フローチャート : 記憶データ 728"/>
            <p:cNvSpPr/>
            <p:nvPr/>
          </p:nvSpPr>
          <p:spPr>
            <a:xfrm rot="5400000">
              <a:off x="6241383" y="1951544"/>
              <a:ext cx="128501" cy="1145371"/>
            </a:xfrm>
            <a:prstGeom prst="flowChartOnlineStorage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6035040" y="3056259"/>
              <a:ext cx="533400" cy="3761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6078220" y="3100180"/>
              <a:ext cx="447040" cy="2953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テキスト ボックス 731"/>
            <p:cNvSpPr txBox="1"/>
            <p:nvPr/>
          </p:nvSpPr>
          <p:spPr>
            <a:xfrm>
              <a:off x="6107257" y="3488690"/>
              <a:ext cx="388967" cy="170179"/>
            </a:xfrm>
            <a:prstGeom prst="rect">
              <a:avLst/>
            </a:prstGeom>
            <a:solidFill>
              <a:srgbClr val="3366FF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33" name="テキスト ボックス 732"/>
            <p:cNvSpPr txBox="1"/>
            <p:nvPr/>
          </p:nvSpPr>
          <p:spPr>
            <a:xfrm>
              <a:off x="6166201" y="3706391"/>
              <a:ext cx="271078" cy="240956"/>
            </a:xfrm>
            <a:prstGeom prst="rect">
              <a:avLst/>
            </a:prstGeom>
            <a:solidFill>
              <a:srgbClr val="3366FF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34" name="グループ化 733"/>
          <p:cNvGrpSpPr/>
          <p:nvPr/>
        </p:nvGrpSpPr>
        <p:grpSpPr>
          <a:xfrm>
            <a:off x="4457945" y="4711166"/>
            <a:ext cx="1020430" cy="1602952"/>
            <a:chOff x="7225623" y="2347218"/>
            <a:chExt cx="1315720" cy="2066810"/>
          </a:xfrm>
        </p:grpSpPr>
        <p:sp>
          <p:nvSpPr>
            <p:cNvPr id="735" name="正方形/長方形 734"/>
            <p:cNvSpPr/>
            <p:nvPr/>
          </p:nvSpPr>
          <p:spPr>
            <a:xfrm>
              <a:off x="7747944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角丸四角形 735"/>
            <p:cNvSpPr/>
            <p:nvPr/>
          </p:nvSpPr>
          <p:spPr>
            <a:xfrm>
              <a:off x="7225623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7" name="テキスト ボックス 736"/>
            <p:cNvSpPr txBox="1"/>
            <p:nvPr/>
          </p:nvSpPr>
          <p:spPr>
            <a:xfrm>
              <a:off x="7495211" y="3347360"/>
              <a:ext cx="778006" cy="255234"/>
            </a:xfrm>
            <a:prstGeom prst="rect">
              <a:avLst/>
            </a:prstGeom>
            <a:solidFill>
              <a:srgbClr val="3366FF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38" name="テキスト ボックス 737"/>
            <p:cNvSpPr txBox="1"/>
            <p:nvPr/>
          </p:nvSpPr>
          <p:spPr>
            <a:xfrm>
              <a:off x="7747944" y="3706391"/>
              <a:ext cx="271078" cy="240956"/>
            </a:xfrm>
            <a:prstGeom prst="rect">
              <a:avLst/>
            </a:prstGeom>
            <a:solidFill>
              <a:srgbClr val="3366FF"/>
            </a:solidFill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739" name="グループ化 738"/>
            <p:cNvGrpSpPr/>
            <p:nvPr/>
          </p:nvGrpSpPr>
          <p:grpSpPr>
            <a:xfrm>
              <a:off x="7299959" y="2459979"/>
              <a:ext cx="1167047" cy="683845"/>
              <a:chOff x="7299959" y="2459979"/>
              <a:chExt cx="1167047" cy="683845"/>
            </a:xfrm>
          </p:grpSpPr>
          <p:grpSp>
            <p:nvGrpSpPr>
              <p:cNvPr id="740" name="グループ化 739"/>
              <p:cNvGrpSpPr/>
              <p:nvPr/>
            </p:nvGrpSpPr>
            <p:grpSpPr>
              <a:xfrm>
                <a:off x="7299959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746" name="額縁 745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7" name="正方形/長方形 746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8" name="正方形/長方形 747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>
                <a:off x="7883483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742" name="額縁 741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3" name="正方形/長方形 742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4" name="正方形/長方形 743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5" name="正方形/長方形 744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6" name="グループ化 75"/>
          <p:cNvGrpSpPr/>
          <p:nvPr/>
        </p:nvGrpSpPr>
        <p:grpSpPr>
          <a:xfrm>
            <a:off x="6573180" y="4737874"/>
            <a:ext cx="528196" cy="1576243"/>
            <a:chOff x="5750396" y="2458139"/>
            <a:chExt cx="681044" cy="2032372"/>
          </a:xfrm>
        </p:grpSpPr>
        <p:sp>
          <p:nvSpPr>
            <p:cNvPr id="750" name="正方形/長方形 749"/>
            <p:cNvSpPr/>
            <p:nvPr/>
          </p:nvSpPr>
          <p:spPr>
            <a:xfrm>
              <a:off x="6002396" y="3423843"/>
              <a:ext cx="177044" cy="1066668"/>
            </a:xfrm>
            <a:prstGeom prst="rect">
              <a:avLst/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1" name="角丸四角形 750"/>
            <p:cNvSpPr/>
            <p:nvPr/>
          </p:nvSpPr>
          <p:spPr>
            <a:xfrm>
              <a:off x="5750396" y="2458139"/>
              <a:ext cx="681044" cy="975344"/>
            </a:xfrm>
            <a:prstGeom prst="roundRect">
              <a:avLst>
                <a:gd name="adj" fmla="val 16573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2" name="グループ化 751"/>
            <p:cNvGrpSpPr/>
            <p:nvPr/>
          </p:nvGrpSpPr>
          <p:grpSpPr>
            <a:xfrm>
              <a:off x="5890370" y="3030929"/>
              <a:ext cx="400450" cy="293317"/>
              <a:chOff x="3272390" y="3252580"/>
              <a:chExt cx="251941" cy="184539"/>
            </a:xfrm>
          </p:grpSpPr>
          <p:sp>
            <p:nvSpPr>
              <p:cNvPr id="753" name="テキスト ボックス 752"/>
              <p:cNvSpPr txBox="1"/>
              <p:nvPr/>
            </p:nvSpPr>
            <p:spPr>
              <a:xfrm>
                <a:off x="3272390" y="3356340"/>
                <a:ext cx="251941" cy="80779"/>
              </a:xfrm>
              <a:prstGeom prst="rect">
                <a:avLst/>
              </a:prstGeom>
              <a:solidFill>
                <a:srgbClr val="3366FF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POST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754" name="テキスト ボックス 753"/>
              <p:cNvSpPr txBox="1"/>
              <p:nvPr/>
            </p:nvSpPr>
            <p:spPr>
              <a:xfrm>
                <a:off x="3349260" y="3252580"/>
                <a:ext cx="98200" cy="87288"/>
              </a:xfrm>
              <a:prstGeom prst="rect">
                <a:avLst/>
              </a:prstGeom>
              <a:solidFill>
                <a:srgbClr val="3366FF"/>
              </a:solidFill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755" name="額縁 754"/>
            <p:cNvSpPr/>
            <p:nvPr/>
          </p:nvSpPr>
          <p:spPr>
            <a:xfrm>
              <a:off x="5837848" y="2616460"/>
              <a:ext cx="512064" cy="142742"/>
            </a:xfrm>
            <a:prstGeom prst="bevel">
              <a:avLst>
                <a:gd name="adj" fmla="val 4730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6" name="アーチ 755"/>
            <p:cNvSpPr/>
            <p:nvPr/>
          </p:nvSpPr>
          <p:spPr>
            <a:xfrm>
              <a:off x="5786540" y="2536462"/>
              <a:ext cx="607060" cy="247579"/>
            </a:xfrm>
            <a:prstGeom prst="blockArc">
              <a:avLst>
                <a:gd name="adj1" fmla="val 10800000"/>
                <a:gd name="adj2" fmla="val 121102"/>
                <a:gd name="adj3" fmla="val 35205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8276830" y="4711167"/>
            <a:ext cx="878160" cy="1602951"/>
            <a:chOff x="6955160" y="2423701"/>
            <a:chExt cx="1132280" cy="2066810"/>
          </a:xfrm>
        </p:grpSpPr>
        <p:sp>
          <p:nvSpPr>
            <p:cNvPr id="698" name="正方形/長方形 697"/>
            <p:cNvSpPr/>
            <p:nvPr/>
          </p:nvSpPr>
          <p:spPr>
            <a:xfrm>
              <a:off x="7315160" y="4069363"/>
              <a:ext cx="412280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角丸四角形 698"/>
            <p:cNvSpPr/>
            <p:nvPr/>
          </p:nvSpPr>
          <p:spPr>
            <a:xfrm>
              <a:off x="6955160" y="2423701"/>
              <a:ext cx="1132280" cy="1757422"/>
            </a:xfrm>
            <a:prstGeom prst="roundRect">
              <a:avLst>
                <a:gd name="adj" fmla="val 8185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角丸四角形 699"/>
            <p:cNvSpPr/>
            <p:nvPr/>
          </p:nvSpPr>
          <p:spPr>
            <a:xfrm>
              <a:off x="6955160" y="2536461"/>
              <a:ext cx="1132280" cy="1532901"/>
            </a:xfrm>
            <a:prstGeom prst="roundRect">
              <a:avLst>
                <a:gd name="adj" fmla="val 0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7" name="角丸四角形 756"/>
            <p:cNvSpPr/>
            <p:nvPr/>
          </p:nvSpPr>
          <p:spPr>
            <a:xfrm>
              <a:off x="7011050" y="2536461"/>
              <a:ext cx="1020500" cy="1532901"/>
            </a:xfrm>
            <a:prstGeom prst="roundRect">
              <a:avLst>
                <a:gd name="adj" fmla="val 0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8" name="グループ化 757"/>
            <p:cNvGrpSpPr/>
            <p:nvPr/>
          </p:nvGrpSpPr>
          <p:grpSpPr>
            <a:xfrm>
              <a:off x="7172239" y="3629943"/>
              <a:ext cx="699202" cy="197664"/>
              <a:chOff x="8713228" y="3450612"/>
              <a:chExt cx="852343" cy="240956"/>
            </a:xfrm>
            <a:solidFill>
              <a:srgbClr val="3366FF"/>
            </a:solidFill>
          </p:grpSpPr>
          <p:sp>
            <p:nvSpPr>
              <p:cNvPr id="759" name="テキスト ボックス 758"/>
              <p:cNvSpPr txBox="1"/>
              <p:nvPr/>
            </p:nvSpPr>
            <p:spPr>
              <a:xfrm>
                <a:off x="8713228" y="3467860"/>
                <a:ext cx="852343" cy="211837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　　便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760" name="テキスト ボックス 759"/>
              <p:cNvSpPr txBox="1"/>
              <p:nvPr/>
            </p:nvSpPr>
            <p:spPr>
              <a:xfrm>
                <a:off x="9003321" y="3450612"/>
                <a:ext cx="271078" cy="240956"/>
              </a:xfrm>
              <a:prstGeom prst="rect">
                <a:avLst/>
              </a:prstGeom>
              <a:grp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761" name="正方形/長方形 760"/>
            <p:cNvSpPr/>
            <p:nvPr/>
          </p:nvSpPr>
          <p:spPr>
            <a:xfrm>
              <a:off x="7011050" y="2651061"/>
              <a:ext cx="1020500" cy="7101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2" name="角丸四角形 761"/>
            <p:cNvSpPr/>
            <p:nvPr/>
          </p:nvSpPr>
          <p:spPr>
            <a:xfrm>
              <a:off x="7011050" y="2535945"/>
              <a:ext cx="1020500" cy="115428"/>
            </a:xfrm>
            <a:prstGeom prst="roundRect">
              <a:avLst>
                <a:gd name="adj" fmla="val 0"/>
              </a:avLst>
            </a:prstGeom>
            <a:solidFill>
              <a:srgbClr val="3366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3" name="台形 762"/>
            <p:cNvSpPr/>
            <p:nvPr/>
          </p:nvSpPr>
          <p:spPr>
            <a:xfrm>
              <a:off x="7011050" y="2875563"/>
              <a:ext cx="1020500" cy="485639"/>
            </a:xfrm>
            <a:prstGeom prst="trapezoid">
              <a:avLst>
                <a:gd name="adj" fmla="val 19247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4" name="台形 763"/>
            <p:cNvSpPr/>
            <p:nvPr/>
          </p:nvSpPr>
          <p:spPr>
            <a:xfrm flipV="1">
              <a:off x="7011050" y="2651062"/>
              <a:ext cx="1020500" cy="93330"/>
            </a:xfrm>
            <a:prstGeom prst="trapezoid">
              <a:avLst>
                <a:gd name="adj" fmla="val 93025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7104800" y="2746982"/>
              <a:ext cx="833120" cy="1285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66" name="グループ化 765"/>
            <p:cNvGrpSpPr/>
            <p:nvPr/>
          </p:nvGrpSpPr>
          <p:grpSpPr>
            <a:xfrm>
              <a:off x="7138040" y="2746983"/>
              <a:ext cx="766640" cy="128580"/>
              <a:chOff x="8755600" y="2670500"/>
              <a:chExt cx="766640" cy="84219"/>
            </a:xfrm>
          </p:grpSpPr>
          <p:sp>
            <p:nvSpPr>
              <p:cNvPr id="767" name="正方形/長方形 766"/>
              <p:cNvSpPr/>
              <p:nvPr/>
            </p:nvSpPr>
            <p:spPr>
              <a:xfrm>
                <a:off x="8755600" y="2670500"/>
                <a:ext cx="76664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正方形/長方形 767"/>
              <p:cNvSpPr/>
              <p:nvPr/>
            </p:nvSpPr>
            <p:spPr>
              <a:xfrm>
                <a:off x="8755600" y="2709000"/>
                <a:ext cx="766640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2567735" y="2759927"/>
            <a:ext cx="1020430" cy="1602952"/>
            <a:chOff x="2281180" y="2493000"/>
            <a:chExt cx="1315720" cy="2066810"/>
          </a:xfrm>
        </p:grpSpPr>
        <p:sp>
          <p:nvSpPr>
            <p:cNvPr id="789" name="正方形/長方形 788"/>
            <p:cNvSpPr/>
            <p:nvPr/>
          </p:nvSpPr>
          <p:spPr>
            <a:xfrm>
              <a:off x="2803501" y="4138662"/>
              <a:ext cx="271078" cy="42114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正方形/長方形 841"/>
            <p:cNvSpPr/>
            <p:nvPr/>
          </p:nvSpPr>
          <p:spPr>
            <a:xfrm>
              <a:off x="2803501" y="4250422"/>
              <a:ext cx="271078" cy="10372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角丸四角形 789"/>
            <p:cNvSpPr/>
            <p:nvPr/>
          </p:nvSpPr>
          <p:spPr>
            <a:xfrm>
              <a:off x="2281180" y="2493000"/>
              <a:ext cx="1315720" cy="1757422"/>
            </a:xfrm>
            <a:prstGeom prst="roundRect">
              <a:avLst>
                <a:gd name="adj" fmla="val 818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1" name="角丸四角形 790"/>
            <p:cNvSpPr/>
            <p:nvPr/>
          </p:nvSpPr>
          <p:spPr>
            <a:xfrm>
              <a:off x="2413260" y="2670011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2" name="角丸四角形 791"/>
            <p:cNvSpPr/>
            <p:nvPr/>
          </p:nvSpPr>
          <p:spPr>
            <a:xfrm>
              <a:off x="2939040" y="2670011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3" name="角丸四角形 792"/>
            <p:cNvSpPr/>
            <p:nvPr/>
          </p:nvSpPr>
          <p:spPr>
            <a:xfrm>
              <a:off x="2443393" y="2679421"/>
              <a:ext cx="465514" cy="189719"/>
            </a:xfrm>
            <a:prstGeom prst="round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4" name="角丸四角形 793"/>
            <p:cNvSpPr/>
            <p:nvPr/>
          </p:nvSpPr>
          <p:spPr>
            <a:xfrm>
              <a:off x="2969173" y="2679421"/>
              <a:ext cx="465514" cy="189719"/>
            </a:xfrm>
            <a:prstGeom prst="round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5" name="角丸四角形 794"/>
            <p:cNvSpPr/>
            <p:nvPr/>
          </p:nvSpPr>
          <p:spPr>
            <a:xfrm>
              <a:off x="2443393" y="2649302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6" name="角丸四角形 795"/>
            <p:cNvSpPr/>
            <p:nvPr/>
          </p:nvSpPr>
          <p:spPr>
            <a:xfrm>
              <a:off x="2969173" y="2649302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7" name="フローチャート : 記憶データ 796"/>
            <p:cNvSpPr/>
            <p:nvPr/>
          </p:nvSpPr>
          <p:spPr>
            <a:xfrm rot="5400000">
              <a:off x="2878683" y="2097326"/>
              <a:ext cx="128501" cy="1145371"/>
            </a:xfrm>
            <a:prstGeom prst="flowChartOnlineStorag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8" name="正方形/長方形 797"/>
            <p:cNvSpPr/>
            <p:nvPr/>
          </p:nvSpPr>
          <p:spPr>
            <a:xfrm>
              <a:off x="2672340" y="3202041"/>
              <a:ext cx="533400" cy="376140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正方形/長方形 798"/>
            <p:cNvSpPr/>
            <p:nvPr/>
          </p:nvSpPr>
          <p:spPr>
            <a:xfrm>
              <a:off x="2715520" y="3245962"/>
              <a:ext cx="447040" cy="2953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テキスト ボックス 799"/>
            <p:cNvSpPr txBox="1"/>
            <p:nvPr/>
          </p:nvSpPr>
          <p:spPr>
            <a:xfrm>
              <a:off x="2744557" y="3634472"/>
              <a:ext cx="388967" cy="1701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01" name="テキスト ボックス 800"/>
            <p:cNvSpPr txBox="1"/>
            <p:nvPr/>
          </p:nvSpPr>
          <p:spPr>
            <a:xfrm>
              <a:off x="2803501" y="3852173"/>
              <a:ext cx="271078" cy="2409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457945" y="2759927"/>
            <a:ext cx="1020430" cy="1602952"/>
            <a:chOff x="3862923" y="2493000"/>
            <a:chExt cx="1315720" cy="2066810"/>
          </a:xfrm>
        </p:grpSpPr>
        <p:sp>
          <p:nvSpPr>
            <p:cNvPr id="803" name="正方形/長方形 802"/>
            <p:cNvSpPr/>
            <p:nvPr/>
          </p:nvSpPr>
          <p:spPr>
            <a:xfrm>
              <a:off x="4385244" y="4138662"/>
              <a:ext cx="271078" cy="42114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3" name="正方形/長方形 842"/>
            <p:cNvSpPr/>
            <p:nvPr/>
          </p:nvSpPr>
          <p:spPr>
            <a:xfrm>
              <a:off x="4385244" y="4250422"/>
              <a:ext cx="271078" cy="10372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4" name="角丸四角形 803"/>
            <p:cNvSpPr/>
            <p:nvPr/>
          </p:nvSpPr>
          <p:spPr>
            <a:xfrm>
              <a:off x="3862923" y="2493000"/>
              <a:ext cx="1315720" cy="1757422"/>
            </a:xfrm>
            <a:prstGeom prst="roundRect">
              <a:avLst>
                <a:gd name="adj" fmla="val 818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5" name="テキスト ボックス 804"/>
            <p:cNvSpPr txBox="1"/>
            <p:nvPr/>
          </p:nvSpPr>
          <p:spPr>
            <a:xfrm>
              <a:off x="4132511" y="3493142"/>
              <a:ext cx="778006" cy="25523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06" name="テキスト ボックス 805"/>
            <p:cNvSpPr txBox="1"/>
            <p:nvPr/>
          </p:nvSpPr>
          <p:spPr>
            <a:xfrm>
              <a:off x="4385244" y="3852173"/>
              <a:ext cx="271078" cy="24095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14" name="額縁 813"/>
            <p:cNvSpPr/>
            <p:nvPr/>
          </p:nvSpPr>
          <p:spPr>
            <a:xfrm rot="10800000">
              <a:off x="3937990" y="2685760"/>
              <a:ext cx="582060" cy="603846"/>
            </a:xfrm>
            <a:prstGeom prst="bevel">
              <a:avLst>
                <a:gd name="adj" fmla="val 18160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5" name="正方形/長方形 814"/>
            <p:cNvSpPr/>
            <p:nvPr/>
          </p:nvSpPr>
          <p:spPr>
            <a:xfrm>
              <a:off x="4041811" y="2784679"/>
              <a:ext cx="374419" cy="13732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6" name="正方形/長方形 815"/>
            <p:cNvSpPr/>
            <p:nvPr/>
          </p:nvSpPr>
          <p:spPr>
            <a:xfrm>
              <a:off x="4041811" y="2854783"/>
              <a:ext cx="374419" cy="67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7" name="正方形/長方形 816"/>
            <p:cNvSpPr/>
            <p:nvPr/>
          </p:nvSpPr>
          <p:spPr>
            <a:xfrm>
              <a:off x="3937259" y="2605761"/>
              <a:ext cx="583523" cy="7999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0" name="額縁 809"/>
            <p:cNvSpPr/>
            <p:nvPr/>
          </p:nvSpPr>
          <p:spPr>
            <a:xfrm rot="10800000">
              <a:off x="4521514" y="2685760"/>
              <a:ext cx="582060" cy="603846"/>
            </a:xfrm>
            <a:prstGeom prst="bevel">
              <a:avLst>
                <a:gd name="adj" fmla="val 18160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1" name="正方形/長方形 810"/>
            <p:cNvSpPr/>
            <p:nvPr/>
          </p:nvSpPr>
          <p:spPr>
            <a:xfrm>
              <a:off x="4625335" y="2784679"/>
              <a:ext cx="374419" cy="13732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2" name="正方形/長方形 811"/>
            <p:cNvSpPr/>
            <p:nvPr/>
          </p:nvSpPr>
          <p:spPr>
            <a:xfrm>
              <a:off x="4625335" y="2854783"/>
              <a:ext cx="374419" cy="67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3" name="正方形/長方形 812"/>
            <p:cNvSpPr/>
            <p:nvPr/>
          </p:nvSpPr>
          <p:spPr>
            <a:xfrm>
              <a:off x="4520783" y="2605761"/>
              <a:ext cx="583523" cy="7999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573180" y="2786635"/>
            <a:ext cx="528196" cy="1576243"/>
            <a:chOff x="5750396" y="2527438"/>
            <a:chExt cx="681044" cy="2032372"/>
          </a:xfrm>
        </p:grpSpPr>
        <p:sp>
          <p:nvSpPr>
            <p:cNvPr id="819" name="正方形/長方形 818"/>
            <p:cNvSpPr/>
            <p:nvPr/>
          </p:nvSpPr>
          <p:spPr>
            <a:xfrm>
              <a:off x="6002396" y="3493142"/>
              <a:ext cx="177044" cy="1066668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4" name="正方形/長方形 843"/>
            <p:cNvSpPr/>
            <p:nvPr/>
          </p:nvSpPr>
          <p:spPr>
            <a:xfrm>
              <a:off x="6002396" y="3430501"/>
              <a:ext cx="177044" cy="173231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0" name="角丸四角形 819"/>
            <p:cNvSpPr/>
            <p:nvPr/>
          </p:nvSpPr>
          <p:spPr>
            <a:xfrm>
              <a:off x="5750396" y="2527438"/>
              <a:ext cx="681044" cy="975344"/>
            </a:xfrm>
            <a:prstGeom prst="roundRect">
              <a:avLst>
                <a:gd name="adj" fmla="val 16573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4" name="テキスト ボックス 823"/>
            <p:cNvSpPr txBox="1"/>
            <p:nvPr/>
          </p:nvSpPr>
          <p:spPr>
            <a:xfrm>
              <a:off x="5890370" y="3265150"/>
              <a:ext cx="400450" cy="12839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5" name="テキスト ボックス 824"/>
            <p:cNvSpPr txBox="1"/>
            <p:nvPr/>
          </p:nvSpPr>
          <p:spPr>
            <a:xfrm>
              <a:off x="6012552" y="3100228"/>
              <a:ext cx="156085" cy="1387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2" name="額縁 821"/>
            <p:cNvSpPr/>
            <p:nvPr/>
          </p:nvSpPr>
          <p:spPr>
            <a:xfrm>
              <a:off x="5837848" y="2685759"/>
              <a:ext cx="512064" cy="142742"/>
            </a:xfrm>
            <a:prstGeom prst="bevel">
              <a:avLst>
                <a:gd name="adj" fmla="val 4730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3" name="アーチ 822"/>
            <p:cNvSpPr/>
            <p:nvPr/>
          </p:nvSpPr>
          <p:spPr>
            <a:xfrm>
              <a:off x="5786540" y="2605761"/>
              <a:ext cx="607060" cy="247579"/>
            </a:xfrm>
            <a:prstGeom prst="blockArc">
              <a:avLst>
                <a:gd name="adj1" fmla="val 10800000"/>
                <a:gd name="adj2" fmla="val 121102"/>
                <a:gd name="adj3" fmla="val 3520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8276830" y="2759928"/>
            <a:ext cx="878160" cy="1602951"/>
            <a:chOff x="6955160" y="2493000"/>
            <a:chExt cx="1132280" cy="2066810"/>
          </a:xfrm>
        </p:grpSpPr>
        <p:sp>
          <p:nvSpPr>
            <p:cNvPr id="827" name="正方形/長方形 826"/>
            <p:cNvSpPr/>
            <p:nvPr/>
          </p:nvSpPr>
          <p:spPr>
            <a:xfrm>
              <a:off x="7315160" y="4138662"/>
              <a:ext cx="412280" cy="42114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5" name="正方形/長方形 844"/>
            <p:cNvSpPr/>
            <p:nvPr/>
          </p:nvSpPr>
          <p:spPr>
            <a:xfrm>
              <a:off x="7315160" y="4213149"/>
              <a:ext cx="412280" cy="10372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8" name="角丸四角形 827"/>
            <p:cNvSpPr/>
            <p:nvPr/>
          </p:nvSpPr>
          <p:spPr>
            <a:xfrm>
              <a:off x="6955160" y="2493000"/>
              <a:ext cx="1132280" cy="1757422"/>
            </a:xfrm>
            <a:prstGeom prst="roundRect">
              <a:avLst>
                <a:gd name="adj" fmla="val 818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9" name="角丸四角形 828"/>
            <p:cNvSpPr/>
            <p:nvPr/>
          </p:nvSpPr>
          <p:spPr>
            <a:xfrm>
              <a:off x="6955160" y="2605760"/>
              <a:ext cx="1132280" cy="153290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0" name="角丸四角形 829"/>
            <p:cNvSpPr/>
            <p:nvPr/>
          </p:nvSpPr>
          <p:spPr>
            <a:xfrm>
              <a:off x="7011050" y="2605760"/>
              <a:ext cx="1020500" cy="153290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0" name="テキスト ボックス 839"/>
            <p:cNvSpPr txBox="1"/>
            <p:nvPr/>
          </p:nvSpPr>
          <p:spPr>
            <a:xfrm>
              <a:off x="7172239" y="3713391"/>
              <a:ext cx="699202" cy="17377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　　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41" name="テキスト ボックス 840"/>
            <p:cNvSpPr txBox="1"/>
            <p:nvPr/>
          </p:nvSpPr>
          <p:spPr>
            <a:xfrm>
              <a:off x="7410211" y="3699242"/>
              <a:ext cx="222373" cy="1976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2" name="正方形/長方形 831"/>
            <p:cNvSpPr/>
            <p:nvPr/>
          </p:nvSpPr>
          <p:spPr>
            <a:xfrm>
              <a:off x="7011050" y="2720360"/>
              <a:ext cx="1020500" cy="7101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3" name="角丸四角形 832"/>
            <p:cNvSpPr/>
            <p:nvPr/>
          </p:nvSpPr>
          <p:spPr>
            <a:xfrm>
              <a:off x="7011050" y="2605244"/>
              <a:ext cx="1020500" cy="1154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4" name="台形 833"/>
            <p:cNvSpPr/>
            <p:nvPr/>
          </p:nvSpPr>
          <p:spPr>
            <a:xfrm>
              <a:off x="7011050" y="2944862"/>
              <a:ext cx="1020500" cy="485639"/>
            </a:xfrm>
            <a:prstGeom prst="trapezoid">
              <a:avLst>
                <a:gd name="adj" fmla="val 192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5" name="台形 834"/>
            <p:cNvSpPr/>
            <p:nvPr/>
          </p:nvSpPr>
          <p:spPr>
            <a:xfrm flipV="1">
              <a:off x="7011050" y="2720361"/>
              <a:ext cx="1020500" cy="93330"/>
            </a:xfrm>
            <a:prstGeom prst="trapezoid">
              <a:avLst>
                <a:gd name="adj" fmla="val 9302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6" name="正方形/長方形 835"/>
            <p:cNvSpPr/>
            <p:nvPr/>
          </p:nvSpPr>
          <p:spPr>
            <a:xfrm>
              <a:off x="7104800" y="2816281"/>
              <a:ext cx="833120" cy="1285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7104800" y="2816282"/>
              <a:ext cx="833120" cy="128580"/>
              <a:chOff x="7138040" y="2816282"/>
              <a:chExt cx="766640" cy="128580"/>
            </a:xfrm>
          </p:grpSpPr>
          <p:sp>
            <p:nvSpPr>
              <p:cNvPr id="838" name="正方形/長方形 837"/>
              <p:cNvSpPr/>
              <p:nvPr/>
            </p:nvSpPr>
            <p:spPr>
              <a:xfrm>
                <a:off x="7138040" y="2816282"/>
                <a:ext cx="766640" cy="6980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正方形/長方形 838"/>
              <p:cNvSpPr/>
              <p:nvPr/>
            </p:nvSpPr>
            <p:spPr>
              <a:xfrm>
                <a:off x="7138040" y="2875061"/>
                <a:ext cx="766640" cy="6980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886810" y="2759927"/>
            <a:ext cx="562504" cy="1602952"/>
            <a:chOff x="1265760" y="2493000"/>
            <a:chExt cx="725280" cy="2066810"/>
          </a:xfrm>
        </p:grpSpPr>
        <p:sp>
          <p:nvSpPr>
            <p:cNvPr id="774" name="正方形/長方形 773"/>
            <p:cNvSpPr/>
            <p:nvPr/>
          </p:nvSpPr>
          <p:spPr>
            <a:xfrm>
              <a:off x="1379480" y="2944862"/>
              <a:ext cx="497840" cy="143916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片側の 2 つの角を丸めた四角形 774"/>
            <p:cNvSpPr/>
            <p:nvPr/>
          </p:nvSpPr>
          <p:spPr>
            <a:xfrm>
              <a:off x="1327300" y="4315271"/>
              <a:ext cx="602200" cy="175779"/>
            </a:xfrm>
            <a:prstGeom prst="round2SameRect">
              <a:avLst>
                <a:gd name="adj1" fmla="val 3844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片側の 2 つの角を丸めた四角形 775"/>
            <p:cNvSpPr/>
            <p:nvPr/>
          </p:nvSpPr>
          <p:spPr>
            <a:xfrm>
              <a:off x="1270260" y="4384031"/>
              <a:ext cx="716280" cy="175779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7" name="グループ化 76"/>
            <p:cNvGrpSpPr/>
            <p:nvPr/>
          </p:nvGrpSpPr>
          <p:grpSpPr>
            <a:xfrm>
              <a:off x="1265760" y="2493000"/>
              <a:ext cx="725280" cy="451862"/>
              <a:chOff x="1265760" y="2493000"/>
              <a:chExt cx="725280" cy="451862"/>
            </a:xfrm>
          </p:grpSpPr>
          <p:sp>
            <p:nvSpPr>
              <p:cNvPr id="770" name="円/楕円 769"/>
              <p:cNvSpPr/>
              <p:nvPr/>
            </p:nvSpPr>
            <p:spPr>
              <a:xfrm>
                <a:off x="1605540" y="2493000"/>
                <a:ext cx="45720" cy="1927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円/楕円 770"/>
              <p:cNvSpPr/>
              <p:nvPr/>
            </p:nvSpPr>
            <p:spPr>
              <a:xfrm>
                <a:off x="1288040" y="2544844"/>
                <a:ext cx="680720" cy="23924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台形 771"/>
              <p:cNvSpPr/>
              <p:nvPr/>
            </p:nvSpPr>
            <p:spPr>
              <a:xfrm flipV="1">
                <a:off x="1288040" y="2816281"/>
                <a:ext cx="680720" cy="105721"/>
              </a:xfrm>
              <a:prstGeom prst="trapezoid">
                <a:avLst>
                  <a:gd name="adj" fmla="val 56233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正方形/長方形 772"/>
              <p:cNvSpPr/>
              <p:nvPr/>
            </p:nvSpPr>
            <p:spPr>
              <a:xfrm>
                <a:off x="1288040" y="2652244"/>
                <a:ext cx="680720" cy="164037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43000">
                    <a:srgbClr val="FF6600"/>
                  </a:gs>
                  <a:gs pos="86000">
                    <a:srgbClr val="CC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角丸四角形 776"/>
              <p:cNvSpPr/>
              <p:nvPr/>
            </p:nvSpPr>
            <p:spPr>
              <a:xfrm>
                <a:off x="1327300" y="2899143"/>
                <a:ext cx="602200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角丸四角形 777"/>
              <p:cNvSpPr/>
              <p:nvPr/>
            </p:nvSpPr>
            <p:spPr>
              <a:xfrm>
                <a:off x="1265760" y="2782782"/>
                <a:ext cx="725280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角丸四角形 778"/>
              <p:cNvSpPr/>
              <p:nvPr/>
            </p:nvSpPr>
            <p:spPr>
              <a:xfrm>
                <a:off x="1265760" y="2638782"/>
                <a:ext cx="725280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46" name="円/楕円 845"/>
            <p:cNvSpPr/>
            <p:nvPr/>
          </p:nvSpPr>
          <p:spPr>
            <a:xfrm>
              <a:off x="1379480" y="2997000"/>
              <a:ext cx="497840" cy="602200"/>
            </a:xfrm>
            <a:prstGeom prst="ellipse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円/楕円 846"/>
            <p:cNvSpPr/>
            <p:nvPr/>
          </p:nvSpPr>
          <p:spPr>
            <a:xfrm>
              <a:off x="1327300" y="2944862"/>
              <a:ext cx="602200" cy="602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1381220" y="2998782"/>
              <a:ext cx="494360" cy="49436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正方形/長方形 848"/>
            <p:cNvSpPr/>
            <p:nvPr/>
          </p:nvSpPr>
          <p:spPr>
            <a:xfrm>
              <a:off x="1471238" y="3084852"/>
              <a:ext cx="314325" cy="1336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月 849"/>
            <p:cNvSpPr/>
            <p:nvPr/>
          </p:nvSpPr>
          <p:spPr>
            <a:xfrm rot="5400000">
              <a:off x="1542330" y="2886732"/>
              <a:ext cx="172140" cy="396240"/>
            </a:xfrm>
            <a:prstGeom prst="moon">
              <a:avLst>
                <a:gd name="adj" fmla="val 71179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1" name="テキスト ボックス 850"/>
            <p:cNvSpPr txBox="1"/>
            <p:nvPr/>
          </p:nvSpPr>
          <p:spPr>
            <a:xfrm>
              <a:off x="1502430" y="3349722"/>
              <a:ext cx="251941" cy="8077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52" name="テキスト ボックス 851"/>
            <p:cNvSpPr txBox="1"/>
            <p:nvPr/>
          </p:nvSpPr>
          <p:spPr>
            <a:xfrm>
              <a:off x="1579300" y="3245962"/>
              <a:ext cx="98200" cy="872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53" name="角丸四角形 852"/>
            <p:cNvSpPr/>
            <p:nvPr/>
          </p:nvSpPr>
          <p:spPr>
            <a:xfrm>
              <a:off x="1427023" y="3789000"/>
              <a:ext cx="402755" cy="304129"/>
            </a:xfrm>
            <a:prstGeom prst="round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角丸四角形 853"/>
            <p:cNvSpPr/>
            <p:nvPr/>
          </p:nvSpPr>
          <p:spPr>
            <a:xfrm>
              <a:off x="1427023" y="3664446"/>
              <a:ext cx="402755" cy="409446"/>
            </a:xfrm>
            <a:prstGeom prst="roundRect">
              <a:avLst/>
            </a:prstGeom>
            <a:gradFill>
              <a:gsLst>
                <a:gs pos="0">
                  <a:srgbClr val="FF3300"/>
                </a:gs>
                <a:gs pos="51000">
                  <a:srgbClr val="FF0000"/>
                </a:gs>
              </a:gsLst>
              <a:lin ang="5400000" scaled="1"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角丸四角形 854"/>
            <p:cNvSpPr/>
            <p:nvPr/>
          </p:nvSpPr>
          <p:spPr>
            <a:xfrm>
              <a:off x="1462965" y="3699242"/>
              <a:ext cx="330870" cy="340359"/>
            </a:xfrm>
            <a:prstGeom prst="roundRect">
              <a:avLst>
                <a:gd name="adj" fmla="val 9758"/>
              </a:avLst>
            </a:prstGeom>
            <a:gradFill flip="none" rotWithShape="1">
              <a:gsLst>
                <a:gs pos="0">
                  <a:srgbClr val="FF3300"/>
                </a:gs>
                <a:gs pos="51000">
                  <a:srgbClr val="C00000"/>
                </a:gs>
              </a:gsLst>
              <a:lin ang="189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095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/>
          <p:cNvGrpSpPr/>
          <p:nvPr/>
        </p:nvGrpSpPr>
        <p:grpSpPr>
          <a:xfrm>
            <a:off x="886810" y="796324"/>
            <a:ext cx="562504" cy="1602952"/>
            <a:chOff x="4270320" y="2347218"/>
            <a:chExt cx="725280" cy="2066810"/>
          </a:xfrm>
        </p:grpSpPr>
        <p:sp>
          <p:nvSpPr>
            <p:cNvPr id="562" name="円/楕円 561"/>
            <p:cNvSpPr/>
            <p:nvPr/>
          </p:nvSpPr>
          <p:spPr>
            <a:xfrm>
              <a:off x="4610100" y="2347218"/>
              <a:ext cx="45720" cy="19276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4292600" y="2399062"/>
              <a:ext cx="680720" cy="2392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台形 5"/>
            <p:cNvSpPr/>
            <p:nvPr/>
          </p:nvSpPr>
          <p:spPr>
            <a:xfrm flipV="1">
              <a:off x="4292600" y="2670499"/>
              <a:ext cx="680720" cy="105721"/>
            </a:xfrm>
            <a:prstGeom prst="trapezoid">
              <a:avLst>
                <a:gd name="adj" fmla="val 5623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4292600" y="2506462"/>
              <a:ext cx="680720" cy="16403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4384040" y="2799080"/>
              <a:ext cx="497840" cy="143916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片側の 2 つの角を丸めた四角形 557"/>
            <p:cNvSpPr/>
            <p:nvPr/>
          </p:nvSpPr>
          <p:spPr>
            <a:xfrm>
              <a:off x="4331860" y="4169489"/>
              <a:ext cx="602200" cy="175779"/>
            </a:xfrm>
            <a:prstGeom prst="round2SameRect">
              <a:avLst>
                <a:gd name="adj1" fmla="val 38440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片側の 2 つの角を丸めた四角形 558"/>
            <p:cNvSpPr/>
            <p:nvPr/>
          </p:nvSpPr>
          <p:spPr>
            <a:xfrm>
              <a:off x="4274820" y="4238249"/>
              <a:ext cx="716280" cy="1757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4331860" y="2753361"/>
              <a:ext cx="60220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角丸四角形 559"/>
            <p:cNvSpPr/>
            <p:nvPr/>
          </p:nvSpPr>
          <p:spPr>
            <a:xfrm>
              <a:off x="4270320" y="2637000"/>
              <a:ext cx="72528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角丸四角形 560"/>
            <p:cNvSpPr/>
            <p:nvPr/>
          </p:nvSpPr>
          <p:spPr>
            <a:xfrm>
              <a:off x="4270320" y="2493000"/>
              <a:ext cx="725280" cy="45719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4331860" y="2799080"/>
              <a:ext cx="602200" cy="6022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4385780" y="2853000"/>
              <a:ext cx="494360" cy="49436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4475798" y="2939070"/>
              <a:ext cx="314325" cy="1336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月 563"/>
            <p:cNvSpPr/>
            <p:nvPr/>
          </p:nvSpPr>
          <p:spPr>
            <a:xfrm rot="5400000">
              <a:off x="4546890" y="2740950"/>
              <a:ext cx="172140" cy="396240"/>
            </a:xfrm>
            <a:prstGeom prst="moon">
              <a:avLst>
                <a:gd name="adj" fmla="val 7117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506990" y="3203940"/>
              <a:ext cx="251941" cy="8077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65" name="テキスト ボックス 564"/>
            <p:cNvSpPr txBox="1"/>
            <p:nvPr/>
          </p:nvSpPr>
          <p:spPr>
            <a:xfrm>
              <a:off x="4583860" y="3100180"/>
              <a:ext cx="98200" cy="872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" name="角丸四角形 11"/>
            <p:cNvSpPr/>
            <p:nvPr/>
          </p:nvSpPr>
          <p:spPr>
            <a:xfrm>
              <a:off x="4431583" y="3518664"/>
              <a:ext cx="402755" cy="409446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角丸四角形 565"/>
            <p:cNvSpPr/>
            <p:nvPr/>
          </p:nvSpPr>
          <p:spPr>
            <a:xfrm>
              <a:off x="4467525" y="3553460"/>
              <a:ext cx="330870" cy="340359"/>
            </a:xfrm>
            <a:prstGeom prst="roundRect">
              <a:avLst>
                <a:gd name="adj" fmla="val 97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2567735" y="796324"/>
            <a:ext cx="1020430" cy="1602952"/>
            <a:chOff x="5643880" y="2347218"/>
            <a:chExt cx="1315720" cy="2066810"/>
          </a:xfrm>
        </p:grpSpPr>
        <p:sp>
          <p:nvSpPr>
            <p:cNvPr id="15" name="正方形/長方形 14"/>
            <p:cNvSpPr/>
            <p:nvPr/>
          </p:nvSpPr>
          <p:spPr>
            <a:xfrm>
              <a:off x="6166201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角丸四角形 1"/>
            <p:cNvSpPr/>
            <p:nvPr/>
          </p:nvSpPr>
          <p:spPr>
            <a:xfrm>
              <a:off x="5643880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>
              <a:off x="577596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6" name="角丸四角形 555"/>
            <p:cNvSpPr/>
            <p:nvPr/>
          </p:nvSpPr>
          <p:spPr>
            <a:xfrm>
              <a:off x="630174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7" name="角丸四角形 566"/>
            <p:cNvSpPr/>
            <p:nvPr/>
          </p:nvSpPr>
          <p:spPr>
            <a:xfrm>
              <a:off x="580609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8" name="角丸四角形 567"/>
            <p:cNvSpPr/>
            <p:nvPr/>
          </p:nvSpPr>
          <p:spPr>
            <a:xfrm>
              <a:off x="633187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0" name="角丸四角形 569"/>
            <p:cNvSpPr/>
            <p:nvPr/>
          </p:nvSpPr>
          <p:spPr>
            <a:xfrm>
              <a:off x="580609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1" name="角丸四角形 570"/>
            <p:cNvSpPr/>
            <p:nvPr/>
          </p:nvSpPr>
          <p:spPr>
            <a:xfrm>
              <a:off x="633187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2" name="フローチャート : 記憶データ 571"/>
            <p:cNvSpPr/>
            <p:nvPr/>
          </p:nvSpPr>
          <p:spPr>
            <a:xfrm rot="5400000">
              <a:off x="6241383" y="1951544"/>
              <a:ext cx="128501" cy="1145371"/>
            </a:xfrm>
            <a:prstGeom prst="flowChartOnlineStorag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035040" y="3056259"/>
              <a:ext cx="533400" cy="3761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6078220" y="3100180"/>
              <a:ext cx="447040" cy="295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テキスト ボックス 573"/>
            <p:cNvSpPr txBox="1"/>
            <p:nvPr/>
          </p:nvSpPr>
          <p:spPr>
            <a:xfrm>
              <a:off x="6107257" y="3488690"/>
              <a:ext cx="388967" cy="17017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75" name="テキスト ボックス 574"/>
            <p:cNvSpPr txBox="1"/>
            <p:nvPr/>
          </p:nvSpPr>
          <p:spPr>
            <a:xfrm>
              <a:off x="6166201" y="3706391"/>
              <a:ext cx="271078" cy="2409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457945" y="796324"/>
            <a:ext cx="1020430" cy="1602952"/>
            <a:chOff x="7225623" y="2347218"/>
            <a:chExt cx="1315720" cy="2066810"/>
          </a:xfrm>
        </p:grpSpPr>
        <p:sp>
          <p:nvSpPr>
            <p:cNvPr id="578" name="正方形/長方形 577"/>
            <p:cNvSpPr/>
            <p:nvPr/>
          </p:nvSpPr>
          <p:spPr>
            <a:xfrm>
              <a:off x="7747944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角丸四角形 578"/>
            <p:cNvSpPr/>
            <p:nvPr/>
          </p:nvSpPr>
          <p:spPr>
            <a:xfrm>
              <a:off x="7225623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0" name="テキスト ボックス 579"/>
            <p:cNvSpPr txBox="1"/>
            <p:nvPr/>
          </p:nvSpPr>
          <p:spPr>
            <a:xfrm>
              <a:off x="7495211" y="3347360"/>
              <a:ext cx="778006" cy="25523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81" name="テキスト ボックス 580"/>
            <p:cNvSpPr txBox="1"/>
            <p:nvPr/>
          </p:nvSpPr>
          <p:spPr>
            <a:xfrm>
              <a:off x="7747944" y="3706391"/>
              <a:ext cx="271078" cy="2409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1" name="グループ化 20"/>
            <p:cNvGrpSpPr/>
            <p:nvPr/>
          </p:nvGrpSpPr>
          <p:grpSpPr>
            <a:xfrm>
              <a:off x="7299959" y="2459979"/>
              <a:ext cx="1167047" cy="683845"/>
              <a:chOff x="7299959" y="2459979"/>
              <a:chExt cx="1167047" cy="683845"/>
            </a:xfrm>
          </p:grpSpPr>
          <p:grpSp>
            <p:nvGrpSpPr>
              <p:cNvPr id="20" name="グループ化 19"/>
              <p:cNvGrpSpPr/>
              <p:nvPr/>
            </p:nvGrpSpPr>
            <p:grpSpPr>
              <a:xfrm>
                <a:off x="7299959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16" name="額縁 15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正方形/長方形 16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4" name="正方形/長方形 583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正方形/長方形 18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89" name="グループ化 588"/>
              <p:cNvGrpSpPr/>
              <p:nvPr/>
            </p:nvGrpSpPr>
            <p:grpSpPr>
              <a:xfrm>
                <a:off x="7883483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590" name="額縁 589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1" name="正方形/長方形 590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2" name="正方形/長方形 591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3" name="正方形/長方形 592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3" name="グループ化 72"/>
          <p:cNvGrpSpPr/>
          <p:nvPr/>
        </p:nvGrpSpPr>
        <p:grpSpPr>
          <a:xfrm>
            <a:off x="6573180" y="823032"/>
            <a:ext cx="528196" cy="1576243"/>
            <a:chOff x="5750396" y="273226"/>
            <a:chExt cx="681044" cy="2032372"/>
          </a:xfrm>
        </p:grpSpPr>
        <p:sp>
          <p:nvSpPr>
            <p:cNvPr id="594" name="正方形/長方形 593"/>
            <p:cNvSpPr/>
            <p:nvPr/>
          </p:nvSpPr>
          <p:spPr>
            <a:xfrm>
              <a:off x="6002396" y="1238930"/>
              <a:ext cx="177044" cy="106666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5" name="角丸四角形 594"/>
            <p:cNvSpPr/>
            <p:nvPr/>
          </p:nvSpPr>
          <p:spPr>
            <a:xfrm>
              <a:off x="5750396" y="273226"/>
              <a:ext cx="681044" cy="975344"/>
            </a:xfrm>
            <a:prstGeom prst="roundRect">
              <a:avLst>
                <a:gd name="adj" fmla="val 1657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5890370" y="846016"/>
              <a:ext cx="400450" cy="293317"/>
              <a:chOff x="3272390" y="3252580"/>
              <a:chExt cx="251941" cy="184539"/>
            </a:xfrm>
          </p:grpSpPr>
          <p:sp>
            <p:nvSpPr>
              <p:cNvPr id="596" name="テキスト ボックス 595"/>
              <p:cNvSpPr txBox="1"/>
              <p:nvPr/>
            </p:nvSpPr>
            <p:spPr>
              <a:xfrm>
                <a:off x="3272390" y="3356340"/>
                <a:ext cx="251941" cy="8077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POST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97" name="テキスト ボックス 596"/>
              <p:cNvSpPr txBox="1"/>
              <p:nvPr/>
            </p:nvSpPr>
            <p:spPr>
              <a:xfrm>
                <a:off x="3349260" y="3252580"/>
                <a:ext cx="98200" cy="8728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29" name="額縁 28"/>
            <p:cNvSpPr/>
            <p:nvPr/>
          </p:nvSpPr>
          <p:spPr>
            <a:xfrm>
              <a:off x="5837848" y="431547"/>
              <a:ext cx="512064" cy="142742"/>
            </a:xfrm>
            <a:prstGeom prst="bevel">
              <a:avLst>
                <a:gd name="adj" fmla="val 4730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アーチ 30"/>
            <p:cNvSpPr/>
            <p:nvPr/>
          </p:nvSpPr>
          <p:spPr>
            <a:xfrm>
              <a:off x="5786540" y="351549"/>
              <a:ext cx="607060" cy="247579"/>
            </a:xfrm>
            <a:prstGeom prst="blockArc">
              <a:avLst>
                <a:gd name="adj1" fmla="val 10800000"/>
                <a:gd name="adj2" fmla="val 121102"/>
                <a:gd name="adj3" fmla="val 3520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8276830" y="796325"/>
            <a:ext cx="878160" cy="1602951"/>
            <a:chOff x="6955160" y="238788"/>
            <a:chExt cx="1132280" cy="2066810"/>
          </a:xfrm>
        </p:grpSpPr>
        <p:sp>
          <p:nvSpPr>
            <p:cNvPr id="601" name="正方形/長方形 600"/>
            <p:cNvSpPr/>
            <p:nvPr/>
          </p:nvSpPr>
          <p:spPr>
            <a:xfrm>
              <a:off x="7315160" y="1884450"/>
              <a:ext cx="412280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角丸四角形 601"/>
            <p:cNvSpPr/>
            <p:nvPr/>
          </p:nvSpPr>
          <p:spPr>
            <a:xfrm>
              <a:off x="6955160" y="238788"/>
              <a:ext cx="1132280" cy="1757422"/>
            </a:xfrm>
            <a:prstGeom prst="roundRect">
              <a:avLst>
                <a:gd name="adj" fmla="val 8185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6" name="角丸四角形 615"/>
            <p:cNvSpPr/>
            <p:nvPr/>
          </p:nvSpPr>
          <p:spPr>
            <a:xfrm>
              <a:off x="6955160" y="351548"/>
              <a:ext cx="1132280" cy="1532901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7" name="角丸四角形 616"/>
            <p:cNvSpPr/>
            <p:nvPr/>
          </p:nvSpPr>
          <p:spPr>
            <a:xfrm>
              <a:off x="7011050" y="351548"/>
              <a:ext cx="1020500" cy="1532901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18" name="グループ化 617"/>
            <p:cNvGrpSpPr/>
            <p:nvPr/>
          </p:nvGrpSpPr>
          <p:grpSpPr>
            <a:xfrm>
              <a:off x="7172239" y="1445030"/>
              <a:ext cx="699202" cy="197664"/>
              <a:chOff x="8713228" y="3450612"/>
              <a:chExt cx="852343" cy="240956"/>
            </a:xfrm>
          </p:grpSpPr>
          <p:sp>
            <p:nvSpPr>
              <p:cNvPr id="619" name="テキスト ボックス 618"/>
              <p:cNvSpPr txBox="1"/>
              <p:nvPr/>
            </p:nvSpPr>
            <p:spPr>
              <a:xfrm>
                <a:off x="8713228" y="3467860"/>
                <a:ext cx="852343" cy="211837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　　便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620" name="テキスト ボックス 619"/>
              <p:cNvSpPr txBox="1"/>
              <p:nvPr/>
            </p:nvSpPr>
            <p:spPr>
              <a:xfrm>
                <a:off x="9003321" y="3450612"/>
                <a:ext cx="271078" cy="24095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621" name="正方形/長方形 620"/>
            <p:cNvSpPr/>
            <p:nvPr/>
          </p:nvSpPr>
          <p:spPr>
            <a:xfrm>
              <a:off x="7011050" y="466148"/>
              <a:ext cx="1020500" cy="7101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2" name="角丸四角形 621"/>
            <p:cNvSpPr/>
            <p:nvPr/>
          </p:nvSpPr>
          <p:spPr>
            <a:xfrm>
              <a:off x="7011050" y="351032"/>
              <a:ext cx="1020500" cy="115428"/>
            </a:xfrm>
            <a:prstGeom prst="roundRect">
              <a:avLst>
                <a:gd name="adj" fmla="val 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台形 35"/>
            <p:cNvSpPr/>
            <p:nvPr/>
          </p:nvSpPr>
          <p:spPr>
            <a:xfrm>
              <a:off x="7011050" y="690650"/>
              <a:ext cx="1020500" cy="485639"/>
            </a:xfrm>
            <a:prstGeom prst="trapezoid">
              <a:avLst>
                <a:gd name="adj" fmla="val 1924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3" name="台形 622"/>
            <p:cNvSpPr/>
            <p:nvPr/>
          </p:nvSpPr>
          <p:spPr>
            <a:xfrm flipV="1">
              <a:off x="7011050" y="466149"/>
              <a:ext cx="1020500" cy="93330"/>
            </a:xfrm>
            <a:prstGeom prst="trapezoid">
              <a:avLst>
                <a:gd name="adj" fmla="val 9302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7104800" y="562069"/>
              <a:ext cx="833120" cy="1285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8" name="グループ化 37"/>
            <p:cNvGrpSpPr/>
            <p:nvPr/>
          </p:nvGrpSpPr>
          <p:grpSpPr>
            <a:xfrm>
              <a:off x="7104800" y="562070"/>
              <a:ext cx="833120" cy="128580"/>
              <a:chOff x="8722360" y="2670500"/>
              <a:chExt cx="833120" cy="84219"/>
            </a:xfrm>
          </p:grpSpPr>
          <p:sp>
            <p:nvSpPr>
              <p:cNvPr id="624" name="正方形/長方形 623"/>
              <p:cNvSpPr/>
              <p:nvPr/>
            </p:nvSpPr>
            <p:spPr>
              <a:xfrm>
                <a:off x="8722360" y="2670500"/>
                <a:ext cx="83312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>
                <a:off x="8722360" y="2709000"/>
                <a:ext cx="833120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01" name="グループ化 700"/>
          <p:cNvGrpSpPr/>
          <p:nvPr/>
        </p:nvGrpSpPr>
        <p:grpSpPr>
          <a:xfrm>
            <a:off x="886810" y="4711166"/>
            <a:ext cx="562504" cy="1602952"/>
            <a:chOff x="4270320" y="2347218"/>
            <a:chExt cx="725280" cy="2066810"/>
          </a:xfrm>
          <a:solidFill>
            <a:srgbClr val="3366FF"/>
          </a:solidFill>
        </p:grpSpPr>
        <p:sp>
          <p:nvSpPr>
            <p:cNvPr id="702" name="円/楕円 701"/>
            <p:cNvSpPr/>
            <p:nvPr/>
          </p:nvSpPr>
          <p:spPr>
            <a:xfrm>
              <a:off x="4610100" y="2347218"/>
              <a:ext cx="45720" cy="1927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4292600" y="2399062"/>
              <a:ext cx="680720" cy="23924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台形 703"/>
            <p:cNvSpPr/>
            <p:nvPr/>
          </p:nvSpPr>
          <p:spPr>
            <a:xfrm flipV="1">
              <a:off x="4292600" y="2670499"/>
              <a:ext cx="680720" cy="105721"/>
            </a:xfrm>
            <a:prstGeom prst="trapezoid">
              <a:avLst>
                <a:gd name="adj" fmla="val 5623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正方形/長方形 704"/>
            <p:cNvSpPr/>
            <p:nvPr/>
          </p:nvSpPr>
          <p:spPr>
            <a:xfrm>
              <a:off x="4292600" y="2506462"/>
              <a:ext cx="680720" cy="1640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正方形/長方形 705"/>
            <p:cNvSpPr/>
            <p:nvPr/>
          </p:nvSpPr>
          <p:spPr>
            <a:xfrm>
              <a:off x="4384040" y="2799080"/>
              <a:ext cx="497840" cy="14391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片側の 2 つの角を丸めた四角形 706"/>
            <p:cNvSpPr/>
            <p:nvPr/>
          </p:nvSpPr>
          <p:spPr>
            <a:xfrm>
              <a:off x="4331860" y="4169489"/>
              <a:ext cx="602200" cy="175779"/>
            </a:xfrm>
            <a:prstGeom prst="round2SameRect">
              <a:avLst>
                <a:gd name="adj1" fmla="val 3844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片側の 2 つの角を丸めた四角形 707"/>
            <p:cNvSpPr/>
            <p:nvPr/>
          </p:nvSpPr>
          <p:spPr>
            <a:xfrm>
              <a:off x="4274820" y="4238249"/>
              <a:ext cx="716280" cy="175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角丸四角形 708"/>
            <p:cNvSpPr/>
            <p:nvPr/>
          </p:nvSpPr>
          <p:spPr>
            <a:xfrm>
              <a:off x="4331860" y="2753361"/>
              <a:ext cx="602200" cy="457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角丸四角形 709"/>
            <p:cNvSpPr/>
            <p:nvPr/>
          </p:nvSpPr>
          <p:spPr>
            <a:xfrm>
              <a:off x="4270320" y="2637000"/>
              <a:ext cx="725280" cy="457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角丸四角形 710"/>
            <p:cNvSpPr/>
            <p:nvPr/>
          </p:nvSpPr>
          <p:spPr>
            <a:xfrm>
              <a:off x="4270320" y="2493000"/>
              <a:ext cx="725280" cy="457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>
            <a:xfrm>
              <a:off x="4331860" y="2799080"/>
              <a:ext cx="602200" cy="602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4385780" y="2853000"/>
              <a:ext cx="494360" cy="4943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4475798" y="2939070"/>
              <a:ext cx="314325" cy="1336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月 714"/>
            <p:cNvSpPr/>
            <p:nvPr/>
          </p:nvSpPr>
          <p:spPr>
            <a:xfrm rot="5400000">
              <a:off x="4546890" y="2740950"/>
              <a:ext cx="172140" cy="396240"/>
            </a:xfrm>
            <a:prstGeom prst="moon">
              <a:avLst>
                <a:gd name="adj" fmla="val 711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テキスト ボックス 715"/>
            <p:cNvSpPr txBox="1"/>
            <p:nvPr/>
          </p:nvSpPr>
          <p:spPr>
            <a:xfrm>
              <a:off x="4506990" y="3203940"/>
              <a:ext cx="251941" cy="80779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17" name="テキスト ボックス 716"/>
            <p:cNvSpPr txBox="1"/>
            <p:nvPr/>
          </p:nvSpPr>
          <p:spPr>
            <a:xfrm>
              <a:off x="4583860" y="3100180"/>
              <a:ext cx="98200" cy="87288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18" name="角丸四角形 717"/>
            <p:cNvSpPr/>
            <p:nvPr/>
          </p:nvSpPr>
          <p:spPr>
            <a:xfrm>
              <a:off x="4431583" y="3518664"/>
              <a:ext cx="402755" cy="409446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角丸四角形 718"/>
            <p:cNvSpPr/>
            <p:nvPr/>
          </p:nvSpPr>
          <p:spPr>
            <a:xfrm>
              <a:off x="4467525" y="3553460"/>
              <a:ext cx="330870" cy="340359"/>
            </a:xfrm>
            <a:prstGeom prst="roundRect">
              <a:avLst>
                <a:gd name="adj" fmla="val 97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2567735" y="4711166"/>
            <a:ext cx="1020430" cy="1602952"/>
            <a:chOff x="5643880" y="2347218"/>
            <a:chExt cx="1315720" cy="2066810"/>
          </a:xfrm>
        </p:grpSpPr>
        <p:sp>
          <p:nvSpPr>
            <p:cNvPr id="721" name="正方形/長方形 720"/>
            <p:cNvSpPr/>
            <p:nvPr/>
          </p:nvSpPr>
          <p:spPr>
            <a:xfrm>
              <a:off x="6166201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角丸四角形 721"/>
            <p:cNvSpPr/>
            <p:nvPr/>
          </p:nvSpPr>
          <p:spPr>
            <a:xfrm>
              <a:off x="5643880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3" name="角丸四角形 722"/>
            <p:cNvSpPr/>
            <p:nvPr/>
          </p:nvSpPr>
          <p:spPr>
            <a:xfrm>
              <a:off x="577596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4" name="角丸四角形 723"/>
            <p:cNvSpPr/>
            <p:nvPr/>
          </p:nvSpPr>
          <p:spPr>
            <a:xfrm>
              <a:off x="6301740" y="2524229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5" name="角丸四角形 724"/>
            <p:cNvSpPr/>
            <p:nvPr/>
          </p:nvSpPr>
          <p:spPr>
            <a:xfrm>
              <a:off x="580609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6" name="角丸四角形 725"/>
            <p:cNvSpPr/>
            <p:nvPr/>
          </p:nvSpPr>
          <p:spPr>
            <a:xfrm>
              <a:off x="6331873" y="2533639"/>
              <a:ext cx="465514" cy="189719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7" name="角丸四角形 726"/>
            <p:cNvSpPr/>
            <p:nvPr/>
          </p:nvSpPr>
          <p:spPr>
            <a:xfrm>
              <a:off x="580609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8" name="角丸四角形 727"/>
            <p:cNvSpPr/>
            <p:nvPr/>
          </p:nvSpPr>
          <p:spPr>
            <a:xfrm>
              <a:off x="6331873" y="2503520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9" name="フローチャート : 記憶データ 728"/>
            <p:cNvSpPr/>
            <p:nvPr/>
          </p:nvSpPr>
          <p:spPr>
            <a:xfrm rot="5400000">
              <a:off x="6241383" y="1951544"/>
              <a:ext cx="128501" cy="1145371"/>
            </a:xfrm>
            <a:prstGeom prst="flowChartOnlineStorage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6035040" y="3056259"/>
              <a:ext cx="533400" cy="3761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6078220" y="3100180"/>
              <a:ext cx="447040" cy="295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テキスト ボックス 731"/>
            <p:cNvSpPr txBox="1"/>
            <p:nvPr/>
          </p:nvSpPr>
          <p:spPr>
            <a:xfrm>
              <a:off x="6107257" y="3488690"/>
              <a:ext cx="388967" cy="170179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33" name="テキスト ボックス 732"/>
            <p:cNvSpPr txBox="1"/>
            <p:nvPr/>
          </p:nvSpPr>
          <p:spPr>
            <a:xfrm>
              <a:off x="6166201" y="3706391"/>
              <a:ext cx="271078" cy="24095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34" name="グループ化 733"/>
          <p:cNvGrpSpPr/>
          <p:nvPr/>
        </p:nvGrpSpPr>
        <p:grpSpPr>
          <a:xfrm>
            <a:off x="4457945" y="4711166"/>
            <a:ext cx="1020430" cy="1602952"/>
            <a:chOff x="7225623" y="2347218"/>
            <a:chExt cx="1315720" cy="2066810"/>
          </a:xfrm>
        </p:grpSpPr>
        <p:sp>
          <p:nvSpPr>
            <p:cNvPr id="735" name="正方形/長方形 734"/>
            <p:cNvSpPr/>
            <p:nvPr/>
          </p:nvSpPr>
          <p:spPr>
            <a:xfrm>
              <a:off x="7747944" y="3992880"/>
              <a:ext cx="271078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角丸四角形 735"/>
            <p:cNvSpPr/>
            <p:nvPr/>
          </p:nvSpPr>
          <p:spPr>
            <a:xfrm>
              <a:off x="7225623" y="2347218"/>
              <a:ext cx="1315720" cy="1757422"/>
            </a:xfrm>
            <a:prstGeom prst="roundRect">
              <a:avLst>
                <a:gd name="adj" fmla="val 8185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7" name="テキスト ボックス 736"/>
            <p:cNvSpPr txBox="1"/>
            <p:nvPr/>
          </p:nvSpPr>
          <p:spPr>
            <a:xfrm>
              <a:off x="7495211" y="3347360"/>
              <a:ext cx="778006" cy="255234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38" name="テキスト ボックス 737"/>
            <p:cNvSpPr txBox="1"/>
            <p:nvPr/>
          </p:nvSpPr>
          <p:spPr>
            <a:xfrm>
              <a:off x="7747944" y="3706391"/>
              <a:ext cx="271078" cy="240956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739" name="グループ化 738"/>
            <p:cNvGrpSpPr/>
            <p:nvPr/>
          </p:nvGrpSpPr>
          <p:grpSpPr>
            <a:xfrm>
              <a:off x="7299959" y="2459979"/>
              <a:ext cx="1167047" cy="683845"/>
              <a:chOff x="7299959" y="2459979"/>
              <a:chExt cx="1167047" cy="683845"/>
            </a:xfrm>
          </p:grpSpPr>
          <p:grpSp>
            <p:nvGrpSpPr>
              <p:cNvPr id="740" name="グループ化 739"/>
              <p:cNvGrpSpPr/>
              <p:nvPr/>
            </p:nvGrpSpPr>
            <p:grpSpPr>
              <a:xfrm>
                <a:off x="7299959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746" name="額縁 745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7" name="正方形/長方形 746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8" name="正方形/長方形 747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9" name="正方形/長方形 748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>
                <a:off x="7883483" y="2459979"/>
                <a:ext cx="583523" cy="683845"/>
                <a:chOff x="7299959" y="2459979"/>
                <a:chExt cx="583523" cy="683845"/>
              </a:xfrm>
            </p:grpSpPr>
            <p:sp>
              <p:nvSpPr>
                <p:cNvPr id="742" name="額縁 741"/>
                <p:cNvSpPr/>
                <p:nvPr/>
              </p:nvSpPr>
              <p:spPr>
                <a:xfrm rot="10800000">
                  <a:off x="7300690" y="2539978"/>
                  <a:ext cx="582060" cy="603846"/>
                </a:xfrm>
                <a:prstGeom prst="bevel">
                  <a:avLst>
                    <a:gd name="adj" fmla="val 18160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3" name="正方形/長方形 742"/>
                <p:cNvSpPr/>
                <p:nvPr/>
              </p:nvSpPr>
              <p:spPr>
                <a:xfrm>
                  <a:off x="7404511" y="2638897"/>
                  <a:ext cx="374419" cy="137323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4" name="正方形/長方形 743"/>
                <p:cNvSpPr/>
                <p:nvPr/>
              </p:nvSpPr>
              <p:spPr>
                <a:xfrm>
                  <a:off x="7404511" y="2709001"/>
                  <a:ext cx="374419" cy="67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5" name="正方形/長方形 744"/>
                <p:cNvSpPr/>
                <p:nvPr/>
              </p:nvSpPr>
              <p:spPr>
                <a:xfrm>
                  <a:off x="7299959" y="2459979"/>
                  <a:ext cx="583523" cy="79999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76" name="グループ化 75"/>
          <p:cNvGrpSpPr/>
          <p:nvPr/>
        </p:nvGrpSpPr>
        <p:grpSpPr>
          <a:xfrm>
            <a:off x="6573180" y="4737874"/>
            <a:ext cx="528196" cy="1576243"/>
            <a:chOff x="5750396" y="2458139"/>
            <a:chExt cx="681044" cy="2032372"/>
          </a:xfrm>
        </p:grpSpPr>
        <p:sp>
          <p:nvSpPr>
            <p:cNvPr id="750" name="正方形/長方形 749"/>
            <p:cNvSpPr/>
            <p:nvPr/>
          </p:nvSpPr>
          <p:spPr>
            <a:xfrm>
              <a:off x="6002396" y="3423843"/>
              <a:ext cx="177044" cy="1066668"/>
            </a:xfrm>
            <a:prstGeom prst="rect">
              <a:avLst/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1" name="角丸四角形 750"/>
            <p:cNvSpPr/>
            <p:nvPr/>
          </p:nvSpPr>
          <p:spPr>
            <a:xfrm>
              <a:off x="5750396" y="2458139"/>
              <a:ext cx="681044" cy="975344"/>
            </a:xfrm>
            <a:prstGeom prst="roundRect">
              <a:avLst>
                <a:gd name="adj" fmla="val 16573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2" name="グループ化 751"/>
            <p:cNvGrpSpPr/>
            <p:nvPr/>
          </p:nvGrpSpPr>
          <p:grpSpPr>
            <a:xfrm>
              <a:off x="5890370" y="3030929"/>
              <a:ext cx="400450" cy="293317"/>
              <a:chOff x="3272390" y="3252580"/>
              <a:chExt cx="251941" cy="184539"/>
            </a:xfrm>
          </p:grpSpPr>
          <p:sp>
            <p:nvSpPr>
              <p:cNvPr id="753" name="テキスト ボックス 752"/>
              <p:cNvSpPr txBox="1"/>
              <p:nvPr/>
            </p:nvSpPr>
            <p:spPr>
              <a:xfrm>
                <a:off x="3272390" y="3356340"/>
                <a:ext cx="251941" cy="80779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POST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754" name="テキスト ボックス 753"/>
              <p:cNvSpPr txBox="1"/>
              <p:nvPr/>
            </p:nvSpPr>
            <p:spPr>
              <a:xfrm>
                <a:off x="3349260" y="3252580"/>
                <a:ext cx="98200" cy="87288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755" name="額縁 754"/>
            <p:cNvSpPr/>
            <p:nvPr/>
          </p:nvSpPr>
          <p:spPr>
            <a:xfrm>
              <a:off x="5837848" y="2616460"/>
              <a:ext cx="512064" cy="142742"/>
            </a:xfrm>
            <a:prstGeom prst="bevel">
              <a:avLst>
                <a:gd name="adj" fmla="val 4730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6" name="アーチ 755"/>
            <p:cNvSpPr/>
            <p:nvPr/>
          </p:nvSpPr>
          <p:spPr>
            <a:xfrm>
              <a:off x="5786540" y="2536462"/>
              <a:ext cx="607060" cy="247579"/>
            </a:xfrm>
            <a:prstGeom prst="blockArc">
              <a:avLst>
                <a:gd name="adj1" fmla="val 10800000"/>
                <a:gd name="adj2" fmla="val 121102"/>
                <a:gd name="adj3" fmla="val 35205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8276830" y="4711167"/>
            <a:ext cx="878160" cy="1602951"/>
            <a:chOff x="6955160" y="2423701"/>
            <a:chExt cx="1132280" cy="2066810"/>
          </a:xfrm>
        </p:grpSpPr>
        <p:sp>
          <p:nvSpPr>
            <p:cNvPr id="698" name="正方形/長方形 697"/>
            <p:cNvSpPr/>
            <p:nvPr/>
          </p:nvSpPr>
          <p:spPr>
            <a:xfrm>
              <a:off x="7315160" y="4069363"/>
              <a:ext cx="412280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角丸四角形 698"/>
            <p:cNvSpPr/>
            <p:nvPr/>
          </p:nvSpPr>
          <p:spPr>
            <a:xfrm>
              <a:off x="6955160" y="2423701"/>
              <a:ext cx="1132280" cy="1757422"/>
            </a:xfrm>
            <a:prstGeom prst="roundRect">
              <a:avLst>
                <a:gd name="adj" fmla="val 8185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角丸四角形 699"/>
            <p:cNvSpPr/>
            <p:nvPr/>
          </p:nvSpPr>
          <p:spPr>
            <a:xfrm>
              <a:off x="6955160" y="2536461"/>
              <a:ext cx="1132280" cy="1532901"/>
            </a:xfrm>
            <a:prstGeom prst="roundRect">
              <a:avLst>
                <a:gd name="adj" fmla="val 0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7" name="角丸四角形 756"/>
            <p:cNvSpPr/>
            <p:nvPr/>
          </p:nvSpPr>
          <p:spPr>
            <a:xfrm>
              <a:off x="7011050" y="2536461"/>
              <a:ext cx="1020500" cy="1532901"/>
            </a:xfrm>
            <a:prstGeom prst="roundRect">
              <a:avLst>
                <a:gd name="adj" fmla="val 0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58" name="グループ化 757"/>
            <p:cNvGrpSpPr/>
            <p:nvPr/>
          </p:nvGrpSpPr>
          <p:grpSpPr>
            <a:xfrm>
              <a:off x="7172239" y="3629943"/>
              <a:ext cx="699202" cy="197664"/>
              <a:chOff x="8713228" y="3450612"/>
              <a:chExt cx="852343" cy="240956"/>
            </a:xfrm>
            <a:solidFill>
              <a:srgbClr val="3366FF"/>
            </a:solidFill>
          </p:grpSpPr>
          <p:sp>
            <p:nvSpPr>
              <p:cNvPr id="759" name="テキスト ボックス 758"/>
              <p:cNvSpPr txBox="1"/>
              <p:nvPr/>
            </p:nvSpPr>
            <p:spPr>
              <a:xfrm>
                <a:off x="8713228" y="3467860"/>
                <a:ext cx="852343" cy="211837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郵　　便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760" name="テキスト ボックス 759"/>
              <p:cNvSpPr txBox="1"/>
              <p:nvPr/>
            </p:nvSpPr>
            <p:spPr>
              <a:xfrm>
                <a:off x="9003321" y="3450612"/>
                <a:ext cx="271078" cy="240956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b="1" dirty="0" smtClean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〒</a:t>
                </a:r>
                <a:endPara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761" name="正方形/長方形 760"/>
            <p:cNvSpPr/>
            <p:nvPr/>
          </p:nvSpPr>
          <p:spPr>
            <a:xfrm>
              <a:off x="7011050" y="2651061"/>
              <a:ext cx="1020500" cy="7101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2" name="角丸四角形 761"/>
            <p:cNvSpPr/>
            <p:nvPr/>
          </p:nvSpPr>
          <p:spPr>
            <a:xfrm>
              <a:off x="7011050" y="2535945"/>
              <a:ext cx="1020500" cy="115428"/>
            </a:xfrm>
            <a:prstGeom prst="roundRect">
              <a:avLst>
                <a:gd name="adj" fmla="val 0"/>
              </a:avLst>
            </a:prstGeom>
            <a:solidFill>
              <a:srgbClr val="336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3" name="台形 762"/>
            <p:cNvSpPr/>
            <p:nvPr/>
          </p:nvSpPr>
          <p:spPr>
            <a:xfrm>
              <a:off x="7011050" y="2875563"/>
              <a:ext cx="1020500" cy="485639"/>
            </a:xfrm>
            <a:prstGeom prst="trapezoid">
              <a:avLst>
                <a:gd name="adj" fmla="val 19247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4" name="台形 763"/>
            <p:cNvSpPr/>
            <p:nvPr/>
          </p:nvSpPr>
          <p:spPr>
            <a:xfrm flipV="1">
              <a:off x="7011050" y="2651062"/>
              <a:ext cx="1020500" cy="93330"/>
            </a:xfrm>
            <a:prstGeom prst="trapezoid">
              <a:avLst>
                <a:gd name="adj" fmla="val 93025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5" name="正方形/長方形 764"/>
            <p:cNvSpPr/>
            <p:nvPr/>
          </p:nvSpPr>
          <p:spPr>
            <a:xfrm>
              <a:off x="7104800" y="2746982"/>
              <a:ext cx="833120" cy="1285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66" name="グループ化 765"/>
            <p:cNvGrpSpPr/>
            <p:nvPr/>
          </p:nvGrpSpPr>
          <p:grpSpPr>
            <a:xfrm>
              <a:off x="7138040" y="2746983"/>
              <a:ext cx="766640" cy="128580"/>
              <a:chOff x="8755600" y="2670500"/>
              <a:chExt cx="766640" cy="84219"/>
            </a:xfrm>
          </p:grpSpPr>
          <p:sp>
            <p:nvSpPr>
              <p:cNvPr id="767" name="正方形/長方形 766"/>
              <p:cNvSpPr/>
              <p:nvPr/>
            </p:nvSpPr>
            <p:spPr>
              <a:xfrm>
                <a:off x="8755600" y="2670500"/>
                <a:ext cx="76664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正方形/長方形 767"/>
              <p:cNvSpPr/>
              <p:nvPr/>
            </p:nvSpPr>
            <p:spPr>
              <a:xfrm>
                <a:off x="8755600" y="2709000"/>
                <a:ext cx="766640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2567735" y="2759927"/>
            <a:ext cx="1020430" cy="1602952"/>
            <a:chOff x="2281180" y="2493000"/>
            <a:chExt cx="1315720" cy="2066810"/>
          </a:xfrm>
        </p:grpSpPr>
        <p:sp>
          <p:nvSpPr>
            <p:cNvPr id="789" name="正方形/長方形 788"/>
            <p:cNvSpPr/>
            <p:nvPr/>
          </p:nvSpPr>
          <p:spPr>
            <a:xfrm>
              <a:off x="2803501" y="4138662"/>
              <a:ext cx="271078" cy="42114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正方形/長方形 841"/>
            <p:cNvSpPr/>
            <p:nvPr/>
          </p:nvSpPr>
          <p:spPr>
            <a:xfrm>
              <a:off x="2803501" y="4250422"/>
              <a:ext cx="271078" cy="10372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角丸四角形 789"/>
            <p:cNvSpPr/>
            <p:nvPr/>
          </p:nvSpPr>
          <p:spPr>
            <a:xfrm>
              <a:off x="2281180" y="2493000"/>
              <a:ext cx="1315720" cy="1757422"/>
            </a:xfrm>
            <a:prstGeom prst="roundRect">
              <a:avLst>
                <a:gd name="adj" fmla="val 818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1" name="角丸四角形 790"/>
            <p:cNvSpPr/>
            <p:nvPr/>
          </p:nvSpPr>
          <p:spPr>
            <a:xfrm>
              <a:off x="2413260" y="2670011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2" name="角丸四角形 791"/>
            <p:cNvSpPr/>
            <p:nvPr/>
          </p:nvSpPr>
          <p:spPr>
            <a:xfrm>
              <a:off x="2939040" y="2670011"/>
              <a:ext cx="525780" cy="229132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3" name="角丸四角形 792"/>
            <p:cNvSpPr/>
            <p:nvPr/>
          </p:nvSpPr>
          <p:spPr>
            <a:xfrm>
              <a:off x="2443393" y="2679421"/>
              <a:ext cx="465514" cy="189719"/>
            </a:xfrm>
            <a:prstGeom prst="round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4" name="角丸四角形 793"/>
            <p:cNvSpPr/>
            <p:nvPr/>
          </p:nvSpPr>
          <p:spPr>
            <a:xfrm>
              <a:off x="2969173" y="2679421"/>
              <a:ext cx="465514" cy="189719"/>
            </a:xfrm>
            <a:prstGeom prst="round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5" name="角丸四角形 794"/>
            <p:cNvSpPr/>
            <p:nvPr/>
          </p:nvSpPr>
          <p:spPr>
            <a:xfrm>
              <a:off x="2443393" y="2649302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6" name="角丸四角形 795"/>
            <p:cNvSpPr/>
            <p:nvPr/>
          </p:nvSpPr>
          <p:spPr>
            <a:xfrm>
              <a:off x="2969173" y="2649302"/>
              <a:ext cx="465514" cy="142741"/>
            </a:xfrm>
            <a:prstGeom prst="round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7" name="フローチャート : 記憶データ 796"/>
            <p:cNvSpPr/>
            <p:nvPr/>
          </p:nvSpPr>
          <p:spPr>
            <a:xfrm rot="5400000">
              <a:off x="2878683" y="2097326"/>
              <a:ext cx="128501" cy="1145371"/>
            </a:xfrm>
            <a:prstGeom prst="flowChartOnlineStorag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8" name="正方形/長方形 797"/>
            <p:cNvSpPr/>
            <p:nvPr/>
          </p:nvSpPr>
          <p:spPr>
            <a:xfrm>
              <a:off x="2672340" y="3202041"/>
              <a:ext cx="533400" cy="376140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正方形/長方形 798"/>
            <p:cNvSpPr/>
            <p:nvPr/>
          </p:nvSpPr>
          <p:spPr>
            <a:xfrm>
              <a:off x="2715520" y="3245962"/>
              <a:ext cx="447040" cy="2953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テキスト ボックス 799"/>
            <p:cNvSpPr txBox="1"/>
            <p:nvPr/>
          </p:nvSpPr>
          <p:spPr>
            <a:xfrm>
              <a:off x="2744557" y="3634472"/>
              <a:ext cx="388967" cy="17017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01" name="テキスト ボックス 800"/>
            <p:cNvSpPr txBox="1"/>
            <p:nvPr/>
          </p:nvSpPr>
          <p:spPr>
            <a:xfrm>
              <a:off x="2803501" y="3852173"/>
              <a:ext cx="271078" cy="2409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4457945" y="2759927"/>
            <a:ext cx="1020430" cy="1602952"/>
            <a:chOff x="3862923" y="2493000"/>
            <a:chExt cx="1315720" cy="2066810"/>
          </a:xfrm>
        </p:grpSpPr>
        <p:sp>
          <p:nvSpPr>
            <p:cNvPr id="803" name="正方形/長方形 802"/>
            <p:cNvSpPr/>
            <p:nvPr/>
          </p:nvSpPr>
          <p:spPr>
            <a:xfrm>
              <a:off x="4385244" y="4138662"/>
              <a:ext cx="271078" cy="42114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3" name="正方形/長方形 842"/>
            <p:cNvSpPr/>
            <p:nvPr/>
          </p:nvSpPr>
          <p:spPr>
            <a:xfrm>
              <a:off x="4385244" y="4250422"/>
              <a:ext cx="271078" cy="10372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4" name="角丸四角形 803"/>
            <p:cNvSpPr/>
            <p:nvPr/>
          </p:nvSpPr>
          <p:spPr>
            <a:xfrm>
              <a:off x="3862923" y="2493000"/>
              <a:ext cx="1315720" cy="1757422"/>
            </a:xfrm>
            <a:prstGeom prst="roundRect">
              <a:avLst>
                <a:gd name="adj" fmla="val 818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5" name="テキスト ボックス 804"/>
            <p:cNvSpPr txBox="1"/>
            <p:nvPr/>
          </p:nvSpPr>
          <p:spPr>
            <a:xfrm>
              <a:off x="4132511" y="3493142"/>
              <a:ext cx="778006" cy="25523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06" name="テキスト ボックス 805"/>
            <p:cNvSpPr txBox="1"/>
            <p:nvPr/>
          </p:nvSpPr>
          <p:spPr>
            <a:xfrm>
              <a:off x="4385244" y="3852173"/>
              <a:ext cx="271078" cy="24095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14" name="額縁 813"/>
            <p:cNvSpPr/>
            <p:nvPr/>
          </p:nvSpPr>
          <p:spPr>
            <a:xfrm rot="10800000">
              <a:off x="3937990" y="2685760"/>
              <a:ext cx="582060" cy="603846"/>
            </a:xfrm>
            <a:prstGeom prst="bevel">
              <a:avLst>
                <a:gd name="adj" fmla="val 18160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5" name="正方形/長方形 814"/>
            <p:cNvSpPr/>
            <p:nvPr/>
          </p:nvSpPr>
          <p:spPr>
            <a:xfrm>
              <a:off x="4041811" y="2784679"/>
              <a:ext cx="374419" cy="13732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6" name="正方形/長方形 815"/>
            <p:cNvSpPr/>
            <p:nvPr/>
          </p:nvSpPr>
          <p:spPr>
            <a:xfrm>
              <a:off x="4041811" y="2854783"/>
              <a:ext cx="374419" cy="67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7" name="正方形/長方形 816"/>
            <p:cNvSpPr/>
            <p:nvPr/>
          </p:nvSpPr>
          <p:spPr>
            <a:xfrm>
              <a:off x="3937259" y="2605761"/>
              <a:ext cx="583523" cy="7999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0" name="額縁 809"/>
            <p:cNvSpPr/>
            <p:nvPr/>
          </p:nvSpPr>
          <p:spPr>
            <a:xfrm rot="10800000">
              <a:off x="4521514" y="2685760"/>
              <a:ext cx="582060" cy="603846"/>
            </a:xfrm>
            <a:prstGeom prst="bevel">
              <a:avLst>
                <a:gd name="adj" fmla="val 18160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1" name="正方形/長方形 810"/>
            <p:cNvSpPr/>
            <p:nvPr/>
          </p:nvSpPr>
          <p:spPr>
            <a:xfrm>
              <a:off x="4625335" y="2784679"/>
              <a:ext cx="374419" cy="13732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2" name="正方形/長方形 811"/>
            <p:cNvSpPr/>
            <p:nvPr/>
          </p:nvSpPr>
          <p:spPr>
            <a:xfrm>
              <a:off x="4625335" y="2854783"/>
              <a:ext cx="374419" cy="6722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3" name="正方形/長方形 812"/>
            <p:cNvSpPr/>
            <p:nvPr/>
          </p:nvSpPr>
          <p:spPr>
            <a:xfrm>
              <a:off x="4520783" y="2605761"/>
              <a:ext cx="583523" cy="7999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573180" y="2786635"/>
            <a:ext cx="528196" cy="1576243"/>
            <a:chOff x="5750396" y="2527438"/>
            <a:chExt cx="681044" cy="2032372"/>
          </a:xfrm>
        </p:grpSpPr>
        <p:sp>
          <p:nvSpPr>
            <p:cNvPr id="819" name="正方形/長方形 818"/>
            <p:cNvSpPr/>
            <p:nvPr/>
          </p:nvSpPr>
          <p:spPr>
            <a:xfrm>
              <a:off x="6002396" y="3493142"/>
              <a:ext cx="177044" cy="1066668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4" name="正方形/長方形 843"/>
            <p:cNvSpPr/>
            <p:nvPr/>
          </p:nvSpPr>
          <p:spPr>
            <a:xfrm>
              <a:off x="6002396" y="3430501"/>
              <a:ext cx="177044" cy="173231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0" name="角丸四角形 819"/>
            <p:cNvSpPr/>
            <p:nvPr/>
          </p:nvSpPr>
          <p:spPr>
            <a:xfrm>
              <a:off x="5750396" y="2527438"/>
              <a:ext cx="681044" cy="975344"/>
            </a:xfrm>
            <a:prstGeom prst="roundRect">
              <a:avLst>
                <a:gd name="adj" fmla="val 16573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4" name="テキスト ボックス 823"/>
            <p:cNvSpPr txBox="1"/>
            <p:nvPr/>
          </p:nvSpPr>
          <p:spPr>
            <a:xfrm>
              <a:off x="5890370" y="3265150"/>
              <a:ext cx="400450" cy="1283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5" name="テキスト ボックス 824"/>
            <p:cNvSpPr txBox="1"/>
            <p:nvPr/>
          </p:nvSpPr>
          <p:spPr>
            <a:xfrm>
              <a:off x="6012552" y="3100228"/>
              <a:ext cx="156085" cy="1387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22" name="額縁 821"/>
            <p:cNvSpPr/>
            <p:nvPr/>
          </p:nvSpPr>
          <p:spPr>
            <a:xfrm>
              <a:off x="5837848" y="2685759"/>
              <a:ext cx="512064" cy="142742"/>
            </a:xfrm>
            <a:prstGeom prst="bevel">
              <a:avLst>
                <a:gd name="adj" fmla="val 4730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3" name="アーチ 822"/>
            <p:cNvSpPr/>
            <p:nvPr/>
          </p:nvSpPr>
          <p:spPr>
            <a:xfrm>
              <a:off x="5786540" y="2605761"/>
              <a:ext cx="607060" cy="247579"/>
            </a:xfrm>
            <a:prstGeom prst="blockArc">
              <a:avLst>
                <a:gd name="adj1" fmla="val 10800000"/>
                <a:gd name="adj2" fmla="val 121102"/>
                <a:gd name="adj3" fmla="val 3520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8276830" y="2759928"/>
            <a:ext cx="878160" cy="1602951"/>
            <a:chOff x="6955160" y="2493000"/>
            <a:chExt cx="1132280" cy="2066810"/>
          </a:xfrm>
        </p:grpSpPr>
        <p:sp>
          <p:nvSpPr>
            <p:cNvPr id="827" name="正方形/長方形 826"/>
            <p:cNvSpPr/>
            <p:nvPr/>
          </p:nvSpPr>
          <p:spPr>
            <a:xfrm>
              <a:off x="7315160" y="4138662"/>
              <a:ext cx="412280" cy="42114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  <a:gs pos="100000">
                  <a:schemeClr val="tx1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5" name="正方形/長方形 844"/>
            <p:cNvSpPr/>
            <p:nvPr/>
          </p:nvSpPr>
          <p:spPr>
            <a:xfrm>
              <a:off x="7315160" y="4213149"/>
              <a:ext cx="412280" cy="103726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8" name="角丸四角形 827"/>
            <p:cNvSpPr/>
            <p:nvPr/>
          </p:nvSpPr>
          <p:spPr>
            <a:xfrm>
              <a:off x="6955160" y="2493000"/>
              <a:ext cx="1132280" cy="1757422"/>
            </a:xfrm>
            <a:prstGeom prst="roundRect">
              <a:avLst>
                <a:gd name="adj" fmla="val 8185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29" name="角丸四角形 828"/>
            <p:cNvSpPr/>
            <p:nvPr/>
          </p:nvSpPr>
          <p:spPr>
            <a:xfrm>
              <a:off x="6955160" y="2605760"/>
              <a:ext cx="1132280" cy="153290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0" name="角丸四角形 829"/>
            <p:cNvSpPr/>
            <p:nvPr/>
          </p:nvSpPr>
          <p:spPr>
            <a:xfrm>
              <a:off x="7011050" y="2605760"/>
              <a:ext cx="1020500" cy="1532901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0" name="テキスト ボックス 839"/>
            <p:cNvSpPr txBox="1"/>
            <p:nvPr/>
          </p:nvSpPr>
          <p:spPr>
            <a:xfrm>
              <a:off x="7172239" y="3713391"/>
              <a:ext cx="699202" cy="173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郵　　便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41" name="テキスト ボックス 840"/>
            <p:cNvSpPr txBox="1"/>
            <p:nvPr/>
          </p:nvSpPr>
          <p:spPr>
            <a:xfrm>
              <a:off x="7410211" y="3699242"/>
              <a:ext cx="222373" cy="1976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32" name="正方形/長方形 831"/>
            <p:cNvSpPr/>
            <p:nvPr/>
          </p:nvSpPr>
          <p:spPr>
            <a:xfrm>
              <a:off x="7011050" y="2720360"/>
              <a:ext cx="1020500" cy="7101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3" name="角丸四角形 832"/>
            <p:cNvSpPr/>
            <p:nvPr/>
          </p:nvSpPr>
          <p:spPr>
            <a:xfrm>
              <a:off x="7011050" y="2605244"/>
              <a:ext cx="1020500" cy="115428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4" name="台形 833"/>
            <p:cNvSpPr/>
            <p:nvPr/>
          </p:nvSpPr>
          <p:spPr>
            <a:xfrm>
              <a:off x="7011050" y="2944862"/>
              <a:ext cx="1020500" cy="485639"/>
            </a:xfrm>
            <a:prstGeom prst="trapezoid">
              <a:avLst>
                <a:gd name="adj" fmla="val 19247"/>
              </a:avLst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5" name="台形 834"/>
            <p:cNvSpPr/>
            <p:nvPr/>
          </p:nvSpPr>
          <p:spPr>
            <a:xfrm flipV="1">
              <a:off x="7011050" y="2720361"/>
              <a:ext cx="1020500" cy="93330"/>
            </a:xfrm>
            <a:prstGeom prst="trapezoid">
              <a:avLst>
                <a:gd name="adj" fmla="val 93025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6" name="正方形/長方形 835"/>
            <p:cNvSpPr/>
            <p:nvPr/>
          </p:nvSpPr>
          <p:spPr>
            <a:xfrm>
              <a:off x="7104800" y="2816281"/>
              <a:ext cx="833120" cy="12858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7104800" y="2816282"/>
              <a:ext cx="833120" cy="128580"/>
              <a:chOff x="7138040" y="2816282"/>
              <a:chExt cx="766640" cy="128580"/>
            </a:xfrm>
          </p:grpSpPr>
          <p:sp>
            <p:nvSpPr>
              <p:cNvPr id="838" name="正方形/長方形 837"/>
              <p:cNvSpPr/>
              <p:nvPr/>
            </p:nvSpPr>
            <p:spPr>
              <a:xfrm>
                <a:off x="7138040" y="2816282"/>
                <a:ext cx="766640" cy="6980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9" name="正方形/長方形 838"/>
              <p:cNvSpPr/>
              <p:nvPr/>
            </p:nvSpPr>
            <p:spPr>
              <a:xfrm>
                <a:off x="7138040" y="2875061"/>
                <a:ext cx="766640" cy="6980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9" name="グループ化 78"/>
          <p:cNvGrpSpPr/>
          <p:nvPr/>
        </p:nvGrpSpPr>
        <p:grpSpPr>
          <a:xfrm>
            <a:off x="886810" y="2759927"/>
            <a:ext cx="562504" cy="1602952"/>
            <a:chOff x="1265760" y="2493000"/>
            <a:chExt cx="725280" cy="2066810"/>
          </a:xfrm>
        </p:grpSpPr>
        <p:sp>
          <p:nvSpPr>
            <p:cNvPr id="774" name="正方形/長方形 773"/>
            <p:cNvSpPr/>
            <p:nvPr/>
          </p:nvSpPr>
          <p:spPr>
            <a:xfrm>
              <a:off x="1379480" y="2944862"/>
              <a:ext cx="497840" cy="1439169"/>
            </a:xfrm>
            <a:prstGeom prst="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5" name="片側の 2 つの角を丸めた四角形 774"/>
            <p:cNvSpPr/>
            <p:nvPr/>
          </p:nvSpPr>
          <p:spPr>
            <a:xfrm>
              <a:off x="1327300" y="4315271"/>
              <a:ext cx="602200" cy="175779"/>
            </a:xfrm>
            <a:prstGeom prst="round2SameRect">
              <a:avLst>
                <a:gd name="adj1" fmla="val 3844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6" name="片側の 2 つの角を丸めた四角形 775"/>
            <p:cNvSpPr/>
            <p:nvPr/>
          </p:nvSpPr>
          <p:spPr>
            <a:xfrm>
              <a:off x="1270260" y="4384031"/>
              <a:ext cx="716280" cy="175779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7" name="グループ化 76"/>
            <p:cNvGrpSpPr/>
            <p:nvPr/>
          </p:nvGrpSpPr>
          <p:grpSpPr>
            <a:xfrm>
              <a:off x="1265760" y="2493000"/>
              <a:ext cx="725280" cy="451862"/>
              <a:chOff x="1265760" y="2493000"/>
              <a:chExt cx="725280" cy="451862"/>
            </a:xfrm>
          </p:grpSpPr>
          <p:sp>
            <p:nvSpPr>
              <p:cNvPr id="770" name="円/楕円 769"/>
              <p:cNvSpPr/>
              <p:nvPr/>
            </p:nvSpPr>
            <p:spPr>
              <a:xfrm>
                <a:off x="1605540" y="2493000"/>
                <a:ext cx="45720" cy="19276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円/楕円 770"/>
              <p:cNvSpPr/>
              <p:nvPr/>
            </p:nvSpPr>
            <p:spPr>
              <a:xfrm>
                <a:off x="1288040" y="2544844"/>
                <a:ext cx="680720" cy="239240"/>
              </a:xfrm>
              <a:prstGeom prst="ellipse">
                <a:avLst/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台形 771"/>
              <p:cNvSpPr/>
              <p:nvPr/>
            </p:nvSpPr>
            <p:spPr>
              <a:xfrm flipV="1">
                <a:off x="1288040" y="2816281"/>
                <a:ext cx="680720" cy="105721"/>
              </a:xfrm>
              <a:prstGeom prst="trapezoid">
                <a:avLst>
                  <a:gd name="adj" fmla="val 56233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正方形/長方形 772"/>
              <p:cNvSpPr/>
              <p:nvPr/>
            </p:nvSpPr>
            <p:spPr>
              <a:xfrm>
                <a:off x="1288040" y="2652244"/>
                <a:ext cx="680720" cy="164037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43000">
                    <a:srgbClr val="FF6600"/>
                  </a:gs>
                  <a:gs pos="86000">
                    <a:srgbClr val="CC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角丸四角形 776"/>
              <p:cNvSpPr/>
              <p:nvPr/>
            </p:nvSpPr>
            <p:spPr>
              <a:xfrm>
                <a:off x="1327300" y="2899143"/>
                <a:ext cx="602200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角丸四角形 777"/>
              <p:cNvSpPr/>
              <p:nvPr/>
            </p:nvSpPr>
            <p:spPr>
              <a:xfrm>
                <a:off x="1265760" y="2782782"/>
                <a:ext cx="725280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9" name="角丸四角形 778"/>
              <p:cNvSpPr/>
              <p:nvPr/>
            </p:nvSpPr>
            <p:spPr>
              <a:xfrm>
                <a:off x="1265760" y="2638782"/>
                <a:ext cx="725280" cy="45719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C00000"/>
                  </a:gs>
                  <a:gs pos="50000">
                    <a:srgbClr val="FF0000"/>
                  </a:gs>
                  <a:gs pos="100000">
                    <a:srgbClr val="C00000"/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46" name="円/楕円 845"/>
            <p:cNvSpPr/>
            <p:nvPr/>
          </p:nvSpPr>
          <p:spPr>
            <a:xfrm>
              <a:off x="1379480" y="2997000"/>
              <a:ext cx="497840" cy="602200"/>
            </a:xfrm>
            <a:prstGeom prst="ellipse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7" name="円/楕円 846"/>
            <p:cNvSpPr/>
            <p:nvPr/>
          </p:nvSpPr>
          <p:spPr>
            <a:xfrm>
              <a:off x="1327300" y="2944862"/>
              <a:ext cx="602200" cy="6022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1381220" y="2998782"/>
              <a:ext cx="494360" cy="494360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正方形/長方形 848"/>
            <p:cNvSpPr/>
            <p:nvPr/>
          </p:nvSpPr>
          <p:spPr>
            <a:xfrm>
              <a:off x="1471238" y="3084852"/>
              <a:ext cx="314325" cy="13369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月 849"/>
            <p:cNvSpPr/>
            <p:nvPr/>
          </p:nvSpPr>
          <p:spPr>
            <a:xfrm rot="5400000">
              <a:off x="1542330" y="2886732"/>
              <a:ext cx="172140" cy="396240"/>
            </a:xfrm>
            <a:prstGeom prst="moon">
              <a:avLst>
                <a:gd name="adj" fmla="val 71179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1" name="テキスト ボックス 850"/>
            <p:cNvSpPr txBox="1"/>
            <p:nvPr/>
          </p:nvSpPr>
          <p:spPr>
            <a:xfrm>
              <a:off x="1502430" y="3349722"/>
              <a:ext cx="251941" cy="8077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POST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52" name="テキスト ボックス 851"/>
            <p:cNvSpPr txBox="1"/>
            <p:nvPr/>
          </p:nvSpPr>
          <p:spPr>
            <a:xfrm>
              <a:off x="1579300" y="3245962"/>
              <a:ext cx="98200" cy="872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853" name="角丸四角形 852"/>
            <p:cNvSpPr/>
            <p:nvPr/>
          </p:nvSpPr>
          <p:spPr>
            <a:xfrm>
              <a:off x="1427023" y="3789000"/>
              <a:ext cx="402755" cy="304129"/>
            </a:xfrm>
            <a:prstGeom prst="roundRect">
              <a:avLst/>
            </a:prstGeom>
            <a:solidFill>
              <a:schemeClr val="tx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4" name="角丸四角形 853"/>
            <p:cNvSpPr/>
            <p:nvPr/>
          </p:nvSpPr>
          <p:spPr>
            <a:xfrm>
              <a:off x="1427023" y="3664446"/>
              <a:ext cx="402755" cy="409446"/>
            </a:xfrm>
            <a:prstGeom prst="roundRect">
              <a:avLst/>
            </a:prstGeom>
            <a:gradFill>
              <a:gsLst>
                <a:gs pos="0">
                  <a:srgbClr val="FF3300"/>
                </a:gs>
                <a:gs pos="51000">
                  <a:srgbClr val="FF00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角丸四角形 854"/>
            <p:cNvSpPr/>
            <p:nvPr/>
          </p:nvSpPr>
          <p:spPr>
            <a:xfrm>
              <a:off x="1462965" y="3699242"/>
              <a:ext cx="330870" cy="340359"/>
            </a:xfrm>
            <a:prstGeom prst="roundRect">
              <a:avLst>
                <a:gd name="adj" fmla="val 9758"/>
              </a:avLst>
            </a:prstGeom>
            <a:gradFill flip="none" rotWithShape="1">
              <a:gsLst>
                <a:gs pos="0">
                  <a:srgbClr val="FF3300"/>
                </a:gs>
                <a:gs pos="51000">
                  <a:srgbClr val="C00000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44063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</Words>
  <Application>Microsoft Office PowerPoint</Application>
  <PresentationFormat>A4 210 x 297 mm</PresentationFormat>
  <Paragraphs>60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PPTX215_ポストのイラスト</dc:title>
  <dc:subject>PPTX215_ポストのイラスト</dc:subject>
  <dc:creator>http://www.digipot.net</dc:creator>
  <cp:lastModifiedBy/>
  <cp:revision>1</cp:revision>
  <dcterms:created xsi:type="dcterms:W3CDTF">2014-05-08T07:12:24Z</dcterms:created>
  <dcterms:modified xsi:type="dcterms:W3CDTF">2014-08-29T07:15:29Z</dcterms:modified>
  <cp:category/>
  <cp:version>1</cp:version>
</cp:coreProperties>
</file>